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omments/modernComment_14F_8771F231.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5"/>
  </p:notesMasterIdLst>
  <p:handoutMasterIdLst>
    <p:handoutMasterId r:id="rId26"/>
  </p:handoutMasterIdLst>
  <p:sldIdLst>
    <p:sldId id="291" r:id="rId5"/>
    <p:sldId id="305" r:id="rId6"/>
    <p:sldId id="323" r:id="rId7"/>
    <p:sldId id="325" r:id="rId8"/>
    <p:sldId id="335" r:id="rId9"/>
    <p:sldId id="336" r:id="rId10"/>
    <p:sldId id="334" r:id="rId11"/>
    <p:sldId id="333" r:id="rId12"/>
    <p:sldId id="309" r:id="rId13"/>
    <p:sldId id="304" r:id="rId14"/>
    <p:sldId id="312" r:id="rId15"/>
    <p:sldId id="321" r:id="rId16"/>
    <p:sldId id="306" r:id="rId17"/>
    <p:sldId id="341" r:id="rId18"/>
    <p:sldId id="340" r:id="rId19"/>
    <p:sldId id="322" r:id="rId20"/>
    <p:sldId id="332" r:id="rId21"/>
    <p:sldId id="339" r:id="rId22"/>
    <p:sldId id="311" r:id="rId23"/>
    <p:sldId id="337" r:id="rId24"/>
  </p:sldIdLst>
  <p:sldSz cx="9144000" cy="5143500" type="screen16x9"/>
  <p:notesSz cx="7099300" cy="93853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3B7A91-0DBD-563B-2824-CFEEE1FC7994}" name="Elmore, Marcus" initials="EM" userId="S::marcus.elmore@cccs.edu::9873a394-fe7d-4195-8abe-0603520cf2d8" providerId="AD"/>
  <p188:author id="{8CEF7BEB-14B8-A401-5946-2A2857B358E5}" name="Dzabic, Elizabeth" initials="DE" userId="S::elizabeth.dzabic@cccs.edu::8ffba06a-9f42-4431-bed9-936bad70da6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eanette Wiseman" initials="JW"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DC556"/>
    <a:srgbClr val="427CB1"/>
    <a:srgbClr val="7EA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9880D4-B670-4AF2-B59A-E30F43FFEF2E}" v="4" dt="2023-09-21T00:04:53.907"/>
    <p1510:client id="{3FABAA05-BD45-0072-A796-CE6DF287B9DD}" v="2" dt="2023-10-06T17:30:22.884"/>
    <p1510:client id="{57365FCF-BCAF-42CE-B687-6AC4CE8D054D}" v="2" dt="2023-09-21T19:51:07.552"/>
    <p1510:client id="{7721EE9F-A36B-39BD-FE88-DA11D80BCA7D}" v="170" dt="2023-10-11T22:31:08.315"/>
    <p1510:client id="{820354ED-417A-5369-C85A-1C34ADF4E996}" v="9" dt="2023-09-22T19:18:53.897"/>
    <p1510:client id="{A1A7B943-3630-41D4-C2FD-AEE49CE9AD31}" v="4" dt="2023-10-06T20:44:27.123"/>
    <p1510:client id="{A5C9F355-63F4-4A15-7D37-DDEDAD534042}" v="268" dt="2023-10-11T19:03:00.811"/>
    <p1510:client id="{E785C220-8E9E-D27F-05BD-6F5B75DD3208}" v="31" dt="2023-10-06T17:25:19.012"/>
    <p1510:client id="{FCEB48BC-44C5-ED87-7D7B-94D2C23AC513}" v="171" dt="2023-10-11T18:52:02.8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zabic, Elizabeth" userId="S::elizabeth.dzabic@cccs.edu::8ffba06a-9f42-4431-bed9-936bad70da61" providerId="AD" clId="Web-{A1A7B943-3630-41D4-C2FD-AEE49CE9AD31}"/>
    <pc:docChg chg="modSld">
      <pc:chgData name="Dzabic, Elizabeth" userId="S::elizabeth.dzabic@cccs.edu::8ffba06a-9f42-4431-bed9-936bad70da61" providerId="AD" clId="Web-{A1A7B943-3630-41D4-C2FD-AEE49CE9AD31}" dt="2023-10-06T20:44:24.467" v="2" actId="20577"/>
      <pc:docMkLst>
        <pc:docMk/>
      </pc:docMkLst>
      <pc:sldChg chg="modSp">
        <pc:chgData name="Dzabic, Elizabeth" userId="S::elizabeth.dzabic@cccs.edu::8ffba06a-9f42-4431-bed9-936bad70da61" providerId="AD" clId="Web-{A1A7B943-3630-41D4-C2FD-AEE49CE9AD31}" dt="2023-10-06T20:44:24.467" v="2" actId="20577"/>
        <pc:sldMkLst>
          <pc:docMk/>
          <pc:sldMk cId="177989284" sldId="291"/>
        </pc:sldMkLst>
        <pc:spChg chg="mod">
          <ac:chgData name="Dzabic, Elizabeth" userId="S::elizabeth.dzabic@cccs.edu::8ffba06a-9f42-4431-bed9-936bad70da61" providerId="AD" clId="Web-{A1A7B943-3630-41D4-C2FD-AEE49CE9AD31}" dt="2023-10-06T20:44:24.467" v="2" actId="20577"/>
          <ac:spMkLst>
            <pc:docMk/>
            <pc:sldMk cId="177989284" sldId="291"/>
            <ac:spMk id="4" creationId="{8DB3E525-F93D-664B-A58A-065F6FA4AC01}"/>
          </ac:spMkLst>
        </pc:spChg>
      </pc:sldChg>
    </pc:docChg>
  </pc:docChgLst>
  <pc:docChgLst>
    <pc:chgData name="Dzabic, Elizabeth" userId="S::elizabeth.dzabic@cccs.edu::8ffba06a-9f42-4431-bed9-936bad70da61" providerId="AD" clId="Web-{A97E7C07-4B34-6D1D-69D5-09F03BD4C524}"/>
    <pc:docChg chg="modSld">
      <pc:chgData name="Dzabic, Elizabeth" userId="S::elizabeth.dzabic@cccs.edu::8ffba06a-9f42-4431-bed9-936bad70da61" providerId="AD" clId="Web-{A97E7C07-4B34-6D1D-69D5-09F03BD4C524}" dt="2023-09-11T19:28:57.699" v="1" actId="20577"/>
      <pc:docMkLst>
        <pc:docMk/>
      </pc:docMkLst>
      <pc:sldChg chg="modSp">
        <pc:chgData name="Dzabic, Elizabeth" userId="S::elizabeth.dzabic@cccs.edu::8ffba06a-9f42-4431-bed9-936bad70da61" providerId="AD" clId="Web-{A97E7C07-4B34-6D1D-69D5-09F03BD4C524}" dt="2023-09-11T19:28:57.699" v="1" actId="20577"/>
        <pc:sldMkLst>
          <pc:docMk/>
          <pc:sldMk cId="177989284" sldId="291"/>
        </pc:sldMkLst>
        <pc:spChg chg="mod">
          <ac:chgData name="Dzabic, Elizabeth" userId="S::elizabeth.dzabic@cccs.edu::8ffba06a-9f42-4431-bed9-936bad70da61" providerId="AD" clId="Web-{A97E7C07-4B34-6D1D-69D5-09F03BD4C524}" dt="2023-09-11T19:28:57.699" v="1" actId="20577"/>
          <ac:spMkLst>
            <pc:docMk/>
            <pc:sldMk cId="177989284" sldId="291"/>
            <ac:spMk id="4" creationId="{8DB3E525-F93D-664B-A58A-065F6FA4AC01}"/>
          </ac:spMkLst>
        </pc:spChg>
      </pc:sldChg>
    </pc:docChg>
  </pc:docChgLst>
  <pc:docChgLst>
    <pc:chgData name="Vercauteren, Tammy (CCCS)" userId="43388d8c-2e3a-4ca4-976d-13e89900aa2d" providerId="ADAL" clId="{169880D4-B670-4AF2-B59A-E30F43FFEF2E}"/>
    <pc:docChg chg="custSel modSld">
      <pc:chgData name="Vercauteren, Tammy (CCCS)" userId="43388d8c-2e3a-4ca4-976d-13e89900aa2d" providerId="ADAL" clId="{169880D4-B670-4AF2-B59A-E30F43FFEF2E}" dt="2023-09-21T00:04:54.054" v="0" actId="27636"/>
      <pc:docMkLst>
        <pc:docMk/>
      </pc:docMkLst>
      <pc:sldChg chg="modSp mod">
        <pc:chgData name="Vercauteren, Tammy (CCCS)" userId="43388d8c-2e3a-4ca4-976d-13e89900aa2d" providerId="ADAL" clId="{169880D4-B670-4AF2-B59A-E30F43FFEF2E}" dt="2023-09-21T00:04:54.054" v="0" actId="27636"/>
        <pc:sldMkLst>
          <pc:docMk/>
          <pc:sldMk cId="3063006340" sldId="312"/>
        </pc:sldMkLst>
        <pc:spChg chg="mod">
          <ac:chgData name="Vercauteren, Tammy (CCCS)" userId="43388d8c-2e3a-4ca4-976d-13e89900aa2d" providerId="ADAL" clId="{169880D4-B670-4AF2-B59A-E30F43FFEF2E}" dt="2023-09-21T00:04:54.054" v="0" actId="27636"/>
          <ac:spMkLst>
            <pc:docMk/>
            <pc:sldMk cId="3063006340" sldId="312"/>
            <ac:spMk id="7" creationId="{301EF159-562C-B5E2-D9A8-3D4F80133353}"/>
          </ac:spMkLst>
        </pc:spChg>
      </pc:sldChg>
    </pc:docChg>
  </pc:docChgLst>
  <pc:docChgLst>
    <pc:chgData name="Dzabic, Elizabeth" userId="S::elizabeth.dzabic@cccs.edu::8ffba06a-9f42-4431-bed9-936bad70da61" providerId="AD" clId="Web-{A5C9F355-63F4-4A15-7D37-DDEDAD534042}"/>
    <pc:docChg chg="modSld">
      <pc:chgData name="Dzabic, Elizabeth" userId="S::elizabeth.dzabic@cccs.edu::8ffba06a-9f42-4431-bed9-936bad70da61" providerId="AD" clId="Web-{A5C9F355-63F4-4A15-7D37-DDEDAD534042}" dt="2023-10-11T18:52:37.932" v="213" actId="20577"/>
      <pc:docMkLst>
        <pc:docMk/>
      </pc:docMkLst>
      <pc:sldChg chg="addSp modSp">
        <pc:chgData name="Dzabic, Elizabeth" userId="S::elizabeth.dzabic@cccs.edu::8ffba06a-9f42-4431-bed9-936bad70da61" providerId="AD" clId="Web-{A5C9F355-63F4-4A15-7D37-DDEDAD534042}" dt="2023-10-11T18:46:35.045" v="142" actId="20577"/>
        <pc:sldMkLst>
          <pc:docMk/>
          <pc:sldMk cId="717048672" sldId="306"/>
        </pc:sldMkLst>
        <pc:spChg chg="add mod">
          <ac:chgData name="Dzabic, Elizabeth" userId="S::elizabeth.dzabic@cccs.edu::8ffba06a-9f42-4431-bed9-936bad70da61" providerId="AD" clId="Web-{A5C9F355-63F4-4A15-7D37-DDEDAD534042}" dt="2023-10-11T18:46:35.045" v="142" actId="20577"/>
          <ac:spMkLst>
            <pc:docMk/>
            <pc:sldMk cId="717048672" sldId="306"/>
            <ac:spMk id="3" creationId="{660CFF89-2B9A-A09A-FDED-7ECD821B667B}"/>
          </ac:spMkLst>
        </pc:spChg>
      </pc:sldChg>
      <pc:sldChg chg="modSp">
        <pc:chgData name="Dzabic, Elizabeth" userId="S::elizabeth.dzabic@cccs.edu::8ffba06a-9f42-4431-bed9-936bad70da61" providerId="AD" clId="Web-{A5C9F355-63F4-4A15-7D37-DDEDAD534042}" dt="2023-10-11T18:52:37.932" v="213" actId="20577"/>
        <pc:sldMkLst>
          <pc:docMk/>
          <pc:sldMk cId="425197627" sldId="322"/>
        </pc:sldMkLst>
        <pc:spChg chg="mod">
          <ac:chgData name="Dzabic, Elizabeth" userId="S::elizabeth.dzabic@cccs.edu::8ffba06a-9f42-4431-bed9-936bad70da61" providerId="AD" clId="Web-{A5C9F355-63F4-4A15-7D37-DDEDAD534042}" dt="2023-10-11T18:52:37.932" v="213" actId="20577"/>
          <ac:spMkLst>
            <pc:docMk/>
            <pc:sldMk cId="425197627" sldId="322"/>
            <ac:spMk id="3" creationId="{810F5B44-CCB5-C9E9-D4A9-ACEB9A339F6C}"/>
          </ac:spMkLst>
        </pc:spChg>
      </pc:sldChg>
    </pc:docChg>
  </pc:docChgLst>
  <pc:docChgLst>
    <pc:chgData name="Meisner, Rachel" userId="S::rachel.meisner@cccs.edu::0136fe1a-9505-4929-bed7-a1990b1445f3" providerId="AD" clId="Web-{19C7D406-D6DA-E60F-F051-DD19BFA05880}"/>
    <pc:docChg chg="modSld">
      <pc:chgData name="Meisner, Rachel" userId="S::rachel.meisner@cccs.edu::0136fe1a-9505-4929-bed7-a1990b1445f3" providerId="AD" clId="Web-{19C7D406-D6DA-E60F-F051-DD19BFA05880}" dt="2023-09-12T20:32:55.060" v="6"/>
      <pc:docMkLst>
        <pc:docMk/>
      </pc:docMkLst>
      <pc:sldChg chg="modNotes">
        <pc:chgData name="Meisner, Rachel" userId="S::rachel.meisner@cccs.edu::0136fe1a-9505-4929-bed7-a1990b1445f3" providerId="AD" clId="Web-{19C7D406-D6DA-E60F-F051-DD19BFA05880}" dt="2023-09-12T20:32:55.060" v="6"/>
        <pc:sldMkLst>
          <pc:docMk/>
          <pc:sldMk cId="983826296" sldId="339"/>
        </pc:sldMkLst>
      </pc:sldChg>
    </pc:docChg>
  </pc:docChgLst>
  <pc:docChgLst>
    <pc:chgData name="Elmore, Marcus" userId="S::marcus.elmore@cccs.edu::9873a394-fe7d-4195-8abe-0603520cf2d8" providerId="AD" clId="Web-{9CDE4C47-08F9-BF5B-B5D6-8E77B9E8763B}"/>
    <pc:docChg chg="mod modSld">
      <pc:chgData name="Elmore, Marcus" userId="S::marcus.elmore@cccs.edu::9873a394-fe7d-4195-8abe-0603520cf2d8" providerId="AD" clId="Web-{9CDE4C47-08F9-BF5B-B5D6-8E77B9E8763B}" dt="2023-09-12T14:24:09.764" v="11"/>
      <pc:docMkLst>
        <pc:docMk/>
      </pc:docMkLst>
      <pc:sldChg chg="modSp addCm delCm modCm">
        <pc:chgData name="Elmore, Marcus" userId="S::marcus.elmore@cccs.edu::9873a394-fe7d-4195-8abe-0603520cf2d8" providerId="AD" clId="Web-{9CDE4C47-08F9-BF5B-B5D6-8E77B9E8763B}" dt="2023-09-12T14:24:09.764" v="11"/>
        <pc:sldMkLst>
          <pc:docMk/>
          <pc:sldMk cId="2272391729" sldId="335"/>
        </pc:sldMkLst>
        <pc:spChg chg="mod">
          <ac:chgData name="Elmore, Marcus" userId="S::marcus.elmore@cccs.edu::9873a394-fe7d-4195-8abe-0603520cf2d8" providerId="AD" clId="Web-{9CDE4C47-08F9-BF5B-B5D6-8E77B9E8763B}" dt="2023-09-12T14:24:09.592" v="10" actId="20577"/>
          <ac:spMkLst>
            <pc:docMk/>
            <pc:sldMk cId="2272391729" sldId="335"/>
            <ac:spMk id="3" creationId="{32FFD43F-A4FE-B4E2-9F40-07BA1B0C5B33}"/>
          </ac:spMkLst>
        </pc:spChg>
        <pc:extLst>
          <p:ext xmlns:p="http://schemas.openxmlformats.org/presentationml/2006/main" uri="{D6D511B9-2390-475A-947B-AFAB55BFBCF1}">
            <pc226:cmChg xmlns:pc226="http://schemas.microsoft.com/office/powerpoint/2022/06/main/command" chg="add del mod">
              <pc226:chgData name="Elmore, Marcus" userId="S::marcus.elmore@cccs.edu::9873a394-fe7d-4195-8abe-0603520cf2d8" providerId="AD" clId="Web-{9CDE4C47-08F9-BF5B-B5D6-8E77B9E8763B}" dt="2023-09-12T14:24:09.764" v="11"/>
              <pc2:cmMkLst xmlns:pc2="http://schemas.microsoft.com/office/powerpoint/2019/9/main/command">
                <pc:docMk/>
                <pc:sldMk cId="2272391729" sldId="335"/>
                <pc2:cmMk id="{E789F29B-760E-45E8-8727-18936C128185}"/>
              </pc2:cmMkLst>
            </pc226:cmChg>
            <pc226:cmChg xmlns:pc226="http://schemas.microsoft.com/office/powerpoint/2022/06/main/command" chg="add">
              <pc226:chgData name="Elmore, Marcus" userId="S::marcus.elmore@cccs.edu::9873a394-fe7d-4195-8abe-0603520cf2d8" providerId="AD" clId="Web-{9CDE4C47-08F9-BF5B-B5D6-8E77B9E8763B}" dt="2023-09-12T14:22:55.934" v="5"/>
              <pc2:cmMkLst xmlns:pc2="http://schemas.microsoft.com/office/powerpoint/2019/9/main/command">
                <pc:docMk/>
                <pc:sldMk cId="2272391729" sldId="335"/>
                <pc2:cmMk id="{B38B87E0-4512-4AE3-82E8-86DD08CA870D}"/>
              </pc2:cmMkLst>
            </pc226:cmChg>
          </p:ext>
        </pc:extLst>
      </pc:sldChg>
    </pc:docChg>
  </pc:docChgLst>
  <pc:docChgLst>
    <pc:chgData name="Schmahl, John" userId="bcf6c0b7-a7f6-4016-94a0-c92465017b7a" providerId="ADAL" clId="{57365FCF-BCAF-42CE-B687-6AC4CE8D054D}"/>
    <pc:docChg chg="custSel modSld">
      <pc:chgData name="Schmahl, John" userId="bcf6c0b7-a7f6-4016-94a0-c92465017b7a" providerId="ADAL" clId="{57365FCF-BCAF-42CE-B687-6AC4CE8D054D}" dt="2023-09-21T19:51:07.779" v="0" actId="27636"/>
      <pc:docMkLst>
        <pc:docMk/>
      </pc:docMkLst>
      <pc:sldChg chg="modSp mod">
        <pc:chgData name="Schmahl, John" userId="bcf6c0b7-a7f6-4016-94a0-c92465017b7a" providerId="ADAL" clId="{57365FCF-BCAF-42CE-B687-6AC4CE8D054D}" dt="2023-09-21T19:51:07.779" v="0" actId="27636"/>
        <pc:sldMkLst>
          <pc:docMk/>
          <pc:sldMk cId="3063006340" sldId="312"/>
        </pc:sldMkLst>
        <pc:spChg chg="mod">
          <ac:chgData name="Schmahl, John" userId="bcf6c0b7-a7f6-4016-94a0-c92465017b7a" providerId="ADAL" clId="{57365FCF-BCAF-42CE-B687-6AC4CE8D054D}" dt="2023-09-21T19:51:07.779" v="0" actId="27636"/>
          <ac:spMkLst>
            <pc:docMk/>
            <pc:sldMk cId="3063006340" sldId="312"/>
            <ac:spMk id="7" creationId="{301EF159-562C-B5E2-D9A8-3D4F80133353}"/>
          </ac:spMkLst>
        </pc:spChg>
      </pc:sldChg>
    </pc:docChg>
  </pc:docChgLst>
  <pc:docChgLst>
    <pc:chgData name="Dzabic, Elizabeth" userId="S::elizabeth.dzabic@cccs.edu::8ffba06a-9f42-4431-bed9-936bad70da61" providerId="AD" clId="Web-{CD926F90-216B-4B3E-6403-FDD1CB7AB270}"/>
    <pc:docChg chg="delSld">
      <pc:chgData name="Dzabic, Elizabeth" userId="S::elizabeth.dzabic@cccs.edu::8ffba06a-9f42-4431-bed9-936bad70da61" providerId="AD" clId="Web-{CD926F90-216B-4B3E-6403-FDD1CB7AB270}" dt="2023-09-15T15:03:13.137" v="0"/>
      <pc:docMkLst>
        <pc:docMk/>
      </pc:docMkLst>
      <pc:sldChg chg="del">
        <pc:chgData name="Dzabic, Elizabeth" userId="S::elizabeth.dzabic@cccs.edu::8ffba06a-9f42-4431-bed9-936bad70da61" providerId="AD" clId="Web-{CD926F90-216B-4B3E-6403-FDD1CB7AB270}" dt="2023-09-15T15:03:13.137" v="0"/>
        <pc:sldMkLst>
          <pc:docMk/>
          <pc:sldMk cId="1487746226" sldId="338"/>
        </pc:sldMkLst>
      </pc:sldChg>
    </pc:docChg>
  </pc:docChgLst>
  <pc:docChgLst>
    <pc:chgData name="Dzabic, Elizabeth" userId="S::elizabeth.dzabic@cccs.edu::8ffba06a-9f42-4431-bed9-936bad70da61" providerId="AD" clId="Web-{41CD1A52-FA2F-C98B-CC13-86D837D5D1D7}"/>
    <pc:docChg chg="modSld">
      <pc:chgData name="Dzabic, Elizabeth" userId="S::elizabeth.dzabic@cccs.edu::8ffba06a-9f42-4431-bed9-936bad70da61" providerId="AD" clId="Web-{41CD1A52-FA2F-C98B-CC13-86D837D5D1D7}" dt="2023-09-07T16:18:09.151" v="54" actId="20577"/>
      <pc:docMkLst>
        <pc:docMk/>
      </pc:docMkLst>
      <pc:sldChg chg="modSp">
        <pc:chgData name="Dzabic, Elizabeth" userId="S::elizabeth.dzabic@cccs.edu::8ffba06a-9f42-4431-bed9-936bad70da61" providerId="AD" clId="Web-{41CD1A52-FA2F-C98B-CC13-86D837D5D1D7}" dt="2023-09-07T16:03:59.374" v="7" actId="20577"/>
        <pc:sldMkLst>
          <pc:docMk/>
          <pc:sldMk cId="177989284" sldId="291"/>
        </pc:sldMkLst>
        <pc:spChg chg="mod">
          <ac:chgData name="Dzabic, Elizabeth" userId="S::elizabeth.dzabic@cccs.edu::8ffba06a-9f42-4431-bed9-936bad70da61" providerId="AD" clId="Web-{41CD1A52-FA2F-C98B-CC13-86D837D5D1D7}" dt="2023-09-07T16:03:59.374" v="7" actId="20577"/>
          <ac:spMkLst>
            <pc:docMk/>
            <pc:sldMk cId="177989284" sldId="291"/>
            <ac:spMk id="4" creationId="{8DB3E525-F93D-664B-A58A-065F6FA4AC01}"/>
          </ac:spMkLst>
        </pc:spChg>
      </pc:sldChg>
      <pc:sldChg chg="modSp">
        <pc:chgData name="Dzabic, Elizabeth" userId="S::elizabeth.dzabic@cccs.edu::8ffba06a-9f42-4431-bed9-936bad70da61" providerId="AD" clId="Web-{41CD1A52-FA2F-C98B-CC13-86D837D5D1D7}" dt="2023-09-07T16:18:09.151" v="54" actId="20577"/>
        <pc:sldMkLst>
          <pc:docMk/>
          <pc:sldMk cId="425197627" sldId="322"/>
        </pc:sldMkLst>
        <pc:spChg chg="mod">
          <ac:chgData name="Dzabic, Elizabeth" userId="S::elizabeth.dzabic@cccs.edu::8ffba06a-9f42-4431-bed9-936bad70da61" providerId="AD" clId="Web-{41CD1A52-FA2F-C98B-CC13-86D837D5D1D7}" dt="2023-09-07T16:18:09.151" v="54" actId="20577"/>
          <ac:spMkLst>
            <pc:docMk/>
            <pc:sldMk cId="425197627" sldId="322"/>
            <ac:spMk id="3" creationId="{810F5B44-CCB5-C9E9-D4A9-ACEB9A339F6C}"/>
          </ac:spMkLst>
        </pc:spChg>
      </pc:sldChg>
    </pc:docChg>
  </pc:docChgLst>
  <pc:docChgLst>
    <pc:chgData name="Vazquez, Frank" userId="S::frank.vazquez@cccs.edu::dfcf3912-5072-4e31-81b3-34447478a286" providerId="AD" clId="Web-{FCEB48BC-44C5-ED87-7D7B-94D2C23AC513}"/>
    <pc:docChg chg="addSld modSld">
      <pc:chgData name="Vazquez, Frank" userId="S::frank.vazquez@cccs.edu::dfcf3912-5072-4e31-81b3-34447478a286" providerId="AD" clId="Web-{FCEB48BC-44C5-ED87-7D7B-94D2C23AC513}" dt="2023-10-11T18:52:00.730" v="98" actId="20577"/>
      <pc:docMkLst>
        <pc:docMk/>
      </pc:docMkLst>
      <pc:sldChg chg="addSp delSp modSp add replId">
        <pc:chgData name="Vazquez, Frank" userId="S::frank.vazquez@cccs.edu::dfcf3912-5072-4e31-81b3-34447478a286" providerId="AD" clId="Web-{FCEB48BC-44C5-ED87-7D7B-94D2C23AC513}" dt="2023-10-11T18:52:00.730" v="98" actId="20577"/>
        <pc:sldMkLst>
          <pc:docMk/>
          <pc:sldMk cId="1566510467" sldId="340"/>
        </pc:sldMkLst>
        <pc:spChg chg="mod">
          <ac:chgData name="Vazquez, Frank" userId="S::frank.vazquez@cccs.edu::dfcf3912-5072-4e31-81b3-34447478a286" providerId="AD" clId="Web-{FCEB48BC-44C5-ED87-7D7B-94D2C23AC513}" dt="2023-10-11T18:52:00.730" v="98" actId="20577"/>
          <ac:spMkLst>
            <pc:docMk/>
            <pc:sldMk cId="1566510467" sldId="340"/>
            <ac:spMk id="2" creationId="{00000000-0000-0000-0000-000000000000}"/>
          </ac:spMkLst>
        </pc:spChg>
        <pc:spChg chg="mod">
          <ac:chgData name="Vazquez, Frank" userId="S::frank.vazquez@cccs.edu::dfcf3912-5072-4e31-81b3-34447478a286" providerId="AD" clId="Web-{FCEB48BC-44C5-ED87-7D7B-94D2C23AC513}" dt="2023-10-11T18:51:56.496" v="93" actId="20577"/>
          <ac:spMkLst>
            <pc:docMk/>
            <pc:sldMk cId="1566510467" sldId="340"/>
            <ac:spMk id="3" creationId="{660CFF89-2B9A-A09A-FDED-7ECD821B667B}"/>
          </ac:spMkLst>
        </pc:spChg>
        <pc:spChg chg="add del mod">
          <ac:chgData name="Vazquez, Frank" userId="S::frank.vazquez@cccs.edu::dfcf3912-5072-4e31-81b3-34447478a286" providerId="AD" clId="Web-{FCEB48BC-44C5-ED87-7D7B-94D2C23AC513}" dt="2023-10-11T18:49:04.693" v="17"/>
          <ac:spMkLst>
            <pc:docMk/>
            <pc:sldMk cId="1566510467" sldId="340"/>
            <ac:spMk id="7" creationId="{A36E9EA0-6B11-B286-8937-3A5E50ECACCB}"/>
          </ac:spMkLst>
        </pc:spChg>
        <pc:picChg chg="del">
          <ac:chgData name="Vazquez, Frank" userId="S::frank.vazquez@cccs.edu::dfcf3912-5072-4e31-81b3-34447478a286" providerId="AD" clId="Web-{FCEB48BC-44C5-ED87-7D7B-94D2C23AC513}" dt="2023-10-11T18:49:20.006" v="22"/>
          <ac:picMkLst>
            <pc:docMk/>
            <pc:sldMk cId="1566510467" sldId="340"/>
            <ac:picMk id="6" creationId="{0B347476-4A09-B460-3639-C437E05FCC5B}"/>
          </ac:picMkLst>
        </pc:picChg>
        <pc:picChg chg="del">
          <ac:chgData name="Vazquez, Frank" userId="S::frank.vazquez@cccs.edu::dfcf3912-5072-4e31-81b3-34447478a286" providerId="AD" clId="Web-{FCEB48BC-44C5-ED87-7D7B-94D2C23AC513}" dt="2023-10-11T18:48:21.285" v="14"/>
          <ac:picMkLst>
            <pc:docMk/>
            <pc:sldMk cId="1566510467" sldId="340"/>
            <ac:picMk id="8" creationId="{2239F22F-7684-A021-0594-C703CCB3BB2D}"/>
          </ac:picMkLst>
        </pc:picChg>
        <pc:picChg chg="add mod ord">
          <ac:chgData name="Vazquez, Frank" userId="S::frank.vazquez@cccs.edu::dfcf3912-5072-4e31-81b3-34447478a286" providerId="AD" clId="Web-{FCEB48BC-44C5-ED87-7D7B-94D2C23AC513}" dt="2023-10-11T18:49:33.929" v="25" actId="1076"/>
          <ac:picMkLst>
            <pc:docMk/>
            <pc:sldMk cId="1566510467" sldId="340"/>
            <ac:picMk id="9" creationId="{1ECCF293-C397-F1BE-5C30-3F5D1B792DF8}"/>
          </ac:picMkLst>
        </pc:picChg>
      </pc:sldChg>
    </pc:docChg>
  </pc:docChgLst>
  <pc:docChgLst>
    <pc:chgData name="Dzabic, Elizabeth" userId="S::elizabeth.dzabic@cccs.edu::8ffba06a-9f42-4431-bed9-936bad70da61" providerId="AD" clId="Web-{7721EE9F-A36B-39BD-FE88-DA11D80BCA7D}"/>
    <pc:docChg chg="addSld modSld">
      <pc:chgData name="Dzabic, Elizabeth" userId="S::elizabeth.dzabic@cccs.edu::8ffba06a-9f42-4431-bed9-936bad70da61" providerId="AD" clId="Web-{7721EE9F-A36B-39BD-FE88-DA11D80BCA7D}" dt="2023-10-11T22:31:08.315" v="170" actId="20577"/>
      <pc:docMkLst>
        <pc:docMk/>
      </pc:docMkLst>
      <pc:sldChg chg="delSp">
        <pc:chgData name="Dzabic, Elizabeth" userId="S::elizabeth.dzabic@cccs.edu::8ffba06a-9f42-4431-bed9-936bad70da61" providerId="AD" clId="Web-{7721EE9F-A36B-39BD-FE88-DA11D80BCA7D}" dt="2023-10-11T22:22:02.555" v="159"/>
        <pc:sldMkLst>
          <pc:docMk/>
          <pc:sldMk cId="717048672" sldId="306"/>
        </pc:sldMkLst>
        <pc:spChg chg="del">
          <ac:chgData name="Dzabic, Elizabeth" userId="S::elizabeth.dzabic@cccs.edu::8ffba06a-9f42-4431-bed9-936bad70da61" providerId="AD" clId="Web-{7721EE9F-A36B-39BD-FE88-DA11D80BCA7D}" dt="2023-10-11T22:22:02.555" v="159"/>
          <ac:spMkLst>
            <pc:docMk/>
            <pc:sldMk cId="717048672" sldId="306"/>
            <ac:spMk id="3" creationId="{660CFF89-2B9A-A09A-FDED-7ECD821B667B}"/>
          </ac:spMkLst>
        </pc:spChg>
      </pc:sldChg>
      <pc:sldChg chg="modSp">
        <pc:chgData name="Dzabic, Elizabeth" userId="S::elizabeth.dzabic@cccs.edu::8ffba06a-9f42-4431-bed9-936bad70da61" providerId="AD" clId="Web-{7721EE9F-A36B-39BD-FE88-DA11D80BCA7D}" dt="2023-10-11T22:02:59.238" v="3" actId="20577"/>
        <pc:sldMkLst>
          <pc:docMk/>
          <pc:sldMk cId="425197627" sldId="322"/>
        </pc:sldMkLst>
        <pc:spChg chg="mod">
          <ac:chgData name="Dzabic, Elizabeth" userId="S::elizabeth.dzabic@cccs.edu::8ffba06a-9f42-4431-bed9-936bad70da61" providerId="AD" clId="Web-{7721EE9F-A36B-39BD-FE88-DA11D80BCA7D}" dt="2023-10-11T22:02:59.238" v="3" actId="20577"/>
          <ac:spMkLst>
            <pc:docMk/>
            <pc:sldMk cId="425197627" sldId="322"/>
            <ac:spMk id="3" creationId="{810F5B44-CCB5-C9E9-D4A9-ACEB9A339F6C}"/>
          </ac:spMkLst>
        </pc:spChg>
      </pc:sldChg>
      <pc:sldChg chg="addSp">
        <pc:chgData name="Dzabic, Elizabeth" userId="S::elizabeth.dzabic@cccs.edu::8ffba06a-9f42-4431-bed9-936bad70da61" providerId="AD" clId="Web-{7721EE9F-A36B-39BD-FE88-DA11D80BCA7D}" dt="2023-10-11T22:20:44.866" v="154"/>
        <pc:sldMkLst>
          <pc:docMk/>
          <pc:sldMk cId="1566510467" sldId="340"/>
        </pc:sldMkLst>
        <pc:picChg chg="add">
          <ac:chgData name="Dzabic, Elizabeth" userId="S::elizabeth.dzabic@cccs.edu::8ffba06a-9f42-4431-bed9-936bad70da61" providerId="AD" clId="Web-{7721EE9F-A36B-39BD-FE88-DA11D80BCA7D}" dt="2023-10-11T22:20:44.866" v="154"/>
          <ac:picMkLst>
            <pc:docMk/>
            <pc:sldMk cId="1566510467" sldId="340"/>
            <ac:picMk id="6" creationId="{1950EC6C-ED40-7A98-3D90-5B1C7044E4BA}"/>
          </ac:picMkLst>
        </pc:picChg>
      </pc:sldChg>
      <pc:sldChg chg="addSp modSp new">
        <pc:chgData name="Dzabic, Elizabeth" userId="S::elizabeth.dzabic@cccs.edu::8ffba06a-9f42-4431-bed9-936bad70da61" providerId="AD" clId="Web-{7721EE9F-A36B-39BD-FE88-DA11D80BCA7D}" dt="2023-10-11T22:31:08.315" v="170" actId="20577"/>
        <pc:sldMkLst>
          <pc:docMk/>
          <pc:sldMk cId="1063916008" sldId="341"/>
        </pc:sldMkLst>
        <pc:spChg chg="mod">
          <ac:chgData name="Dzabic, Elizabeth" userId="S::elizabeth.dzabic@cccs.edu::8ffba06a-9f42-4431-bed9-936bad70da61" providerId="AD" clId="Web-{7721EE9F-A36B-39BD-FE88-DA11D80BCA7D}" dt="2023-10-11T22:03:41.254" v="11" actId="20577"/>
          <ac:spMkLst>
            <pc:docMk/>
            <pc:sldMk cId="1063916008" sldId="341"/>
            <ac:spMk id="2" creationId="{C8888BEC-B55F-6B86-6345-8E4225876FBF}"/>
          </ac:spMkLst>
        </pc:spChg>
        <pc:spChg chg="mod">
          <ac:chgData name="Dzabic, Elizabeth" userId="S::elizabeth.dzabic@cccs.edu::8ffba06a-9f42-4431-bed9-936bad70da61" providerId="AD" clId="Web-{7721EE9F-A36B-39BD-FE88-DA11D80BCA7D}" dt="2023-10-11T22:17:31.378" v="125" actId="20577"/>
          <ac:spMkLst>
            <pc:docMk/>
            <pc:sldMk cId="1063916008" sldId="341"/>
            <ac:spMk id="3" creationId="{8D17A854-CC46-BF4B-EFD1-9235FDBE09DB}"/>
          </ac:spMkLst>
        </pc:spChg>
        <pc:spChg chg="mod">
          <ac:chgData name="Dzabic, Elizabeth" userId="S::elizabeth.dzabic@cccs.edu::8ffba06a-9f42-4431-bed9-936bad70da61" providerId="AD" clId="Web-{7721EE9F-A36B-39BD-FE88-DA11D80BCA7D}" dt="2023-10-11T22:31:08.315" v="170" actId="20577"/>
          <ac:spMkLst>
            <pc:docMk/>
            <pc:sldMk cId="1063916008" sldId="341"/>
            <ac:spMk id="4" creationId="{423DEF9A-55FB-7694-3197-EBF799DFFF54}"/>
          </ac:spMkLst>
        </pc:spChg>
        <pc:picChg chg="add">
          <ac:chgData name="Dzabic, Elizabeth" userId="S::elizabeth.dzabic@cccs.edu::8ffba06a-9f42-4431-bed9-936bad70da61" providerId="AD" clId="Web-{7721EE9F-A36B-39BD-FE88-DA11D80BCA7D}" dt="2023-10-11T22:20:36.335" v="153"/>
          <ac:picMkLst>
            <pc:docMk/>
            <pc:sldMk cId="1063916008" sldId="341"/>
            <ac:picMk id="7" creationId="{4F3127C9-6766-EDBE-089D-363E9C4BFE71}"/>
          </ac:picMkLst>
        </pc:picChg>
      </pc:sldChg>
    </pc:docChg>
  </pc:docChgLst>
  <pc:docChgLst>
    <pc:chgData name="Dzabic, Elizabeth" userId="S::elizabeth.dzabic@cccs.edu::8ffba06a-9f42-4431-bed9-936bad70da61" providerId="AD" clId="Web-{EBE7E45D-9FC6-2FE6-4841-20384839F404}"/>
    <pc:docChg chg="mod">
      <pc:chgData name="Dzabic, Elizabeth" userId="S::elizabeth.dzabic@cccs.edu::8ffba06a-9f42-4431-bed9-936bad70da61" providerId="AD" clId="Web-{EBE7E45D-9FC6-2FE6-4841-20384839F404}" dt="2023-09-12T14:50:54.246" v="1"/>
      <pc:docMkLst>
        <pc:docMk/>
      </pc:docMkLst>
      <pc:sldChg chg="modCm">
        <pc:chgData name="Dzabic, Elizabeth" userId="S::elizabeth.dzabic@cccs.edu::8ffba06a-9f42-4431-bed9-936bad70da61" providerId="AD" clId="Web-{EBE7E45D-9FC6-2FE6-4841-20384839F404}" dt="2023-09-12T14:50:54.246" v="1"/>
        <pc:sldMkLst>
          <pc:docMk/>
          <pc:sldMk cId="2272391729" sldId="335"/>
        </pc:sldMkLst>
        <pc:extLst>
          <p:ext xmlns:p="http://schemas.openxmlformats.org/presentationml/2006/main" uri="{D6D511B9-2390-475A-947B-AFAB55BFBCF1}">
            <pc226:cmChg xmlns:pc226="http://schemas.microsoft.com/office/powerpoint/2022/06/main/command" chg="mod modRxn">
              <pc226:chgData name="Dzabic, Elizabeth" userId="S::elizabeth.dzabic@cccs.edu::8ffba06a-9f42-4431-bed9-936bad70da61" providerId="AD" clId="Web-{EBE7E45D-9FC6-2FE6-4841-20384839F404}" dt="2023-09-12T14:50:54.246" v="1"/>
              <pc2:cmMkLst xmlns:pc2="http://schemas.microsoft.com/office/powerpoint/2019/9/main/command">
                <pc:docMk/>
                <pc:sldMk cId="2272391729" sldId="335"/>
                <pc2:cmMk id="{B38B87E0-4512-4AE3-82E8-86DD08CA870D}"/>
              </pc2:cmMkLst>
            </pc226:cmChg>
          </p:ext>
        </pc:extLst>
      </pc:sldChg>
    </pc:docChg>
  </pc:docChgLst>
  <pc:docChgLst>
    <pc:chgData name="Dzabic, Elizabeth" userId="S::elizabeth.dzabic@cccs.edu::8ffba06a-9f42-4431-bed9-936bad70da61" providerId="AD" clId="Web-{34A7BA6E-2F0E-9F2D-B336-950F6130DD5E}"/>
    <pc:docChg chg="modSld">
      <pc:chgData name="Dzabic, Elizabeth" userId="S::elizabeth.dzabic@cccs.edu::8ffba06a-9f42-4431-bed9-936bad70da61" providerId="AD" clId="Web-{34A7BA6E-2F0E-9F2D-B336-950F6130DD5E}" dt="2023-09-11T17:38:50.312" v="53" actId="20577"/>
      <pc:docMkLst>
        <pc:docMk/>
      </pc:docMkLst>
      <pc:sldChg chg="modSp">
        <pc:chgData name="Dzabic, Elizabeth" userId="S::elizabeth.dzabic@cccs.edu::8ffba06a-9f42-4431-bed9-936bad70da61" providerId="AD" clId="Web-{34A7BA6E-2F0E-9F2D-B336-950F6130DD5E}" dt="2023-09-11T15:05:02.158" v="2" actId="20577"/>
        <pc:sldMkLst>
          <pc:docMk/>
          <pc:sldMk cId="425197627" sldId="322"/>
        </pc:sldMkLst>
        <pc:spChg chg="mod">
          <ac:chgData name="Dzabic, Elizabeth" userId="S::elizabeth.dzabic@cccs.edu::8ffba06a-9f42-4431-bed9-936bad70da61" providerId="AD" clId="Web-{34A7BA6E-2F0E-9F2D-B336-950F6130DD5E}" dt="2023-09-11T15:05:02.158" v="2" actId="20577"/>
          <ac:spMkLst>
            <pc:docMk/>
            <pc:sldMk cId="425197627" sldId="322"/>
            <ac:spMk id="3" creationId="{810F5B44-CCB5-C9E9-D4A9-ACEB9A339F6C}"/>
          </ac:spMkLst>
        </pc:spChg>
      </pc:sldChg>
      <pc:sldChg chg="modSp">
        <pc:chgData name="Dzabic, Elizabeth" userId="S::elizabeth.dzabic@cccs.edu::8ffba06a-9f42-4431-bed9-936bad70da61" providerId="AD" clId="Web-{34A7BA6E-2F0E-9F2D-B336-950F6130DD5E}" dt="2023-09-11T17:38:50.312" v="53" actId="20577"/>
        <pc:sldMkLst>
          <pc:docMk/>
          <pc:sldMk cId="2272391729" sldId="335"/>
        </pc:sldMkLst>
        <pc:spChg chg="mod">
          <ac:chgData name="Dzabic, Elizabeth" userId="S::elizabeth.dzabic@cccs.edu::8ffba06a-9f42-4431-bed9-936bad70da61" providerId="AD" clId="Web-{34A7BA6E-2F0E-9F2D-B336-950F6130DD5E}" dt="2023-09-11T17:38:50.312" v="53" actId="20577"/>
          <ac:spMkLst>
            <pc:docMk/>
            <pc:sldMk cId="2272391729" sldId="335"/>
            <ac:spMk id="3" creationId="{32FFD43F-A4FE-B4E2-9F40-07BA1B0C5B33}"/>
          </ac:spMkLst>
        </pc:spChg>
      </pc:sldChg>
    </pc:docChg>
  </pc:docChgLst>
  <pc:docChgLst>
    <pc:chgData name="Dzabic, Elizabeth" userId="S::elizabeth.dzabic@cccs.edu::8ffba06a-9f42-4431-bed9-936bad70da61" providerId="AD" clId="Web-{3FABAA05-BD45-0072-A796-CE6DF287B9DD}"/>
    <pc:docChg chg="modSld">
      <pc:chgData name="Dzabic, Elizabeth" userId="S::elizabeth.dzabic@cccs.edu::8ffba06a-9f42-4431-bed9-936bad70da61" providerId="AD" clId="Web-{3FABAA05-BD45-0072-A796-CE6DF287B9DD}" dt="2023-10-06T17:30:19.822" v="0" actId="20577"/>
      <pc:docMkLst>
        <pc:docMk/>
      </pc:docMkLst>
      <pc:sldChg chg="modSp">
        <pc:chgData name="Dzabic, Elizabeth" userId="S::elizabeth.dzabic@cccs.edu::8ffba06a-9f42-4431-bed9-936bad70da61" providerId="AD" clId="Web-{3FABAA05-BD45-0072-A796-CE6DF287B9DD}" dt="2023-10-06T17:30:19.822" v="0" actId="20577"/>
        <pc:sldMkLst>
          <pc:docMk/>
          <pc:sldMk cId="177989284" sldId="291"/>
        </pc:sldMkLst>
        <pc:spChg chg="mod">
          <ac:chgData name="Dzabic, Elizabeth" userId="S::elizabeth.dzabic@cccs.edu::8ffba06a-9f42-4431-bed9-936bad70da61" providerId="AD" clId="Web-{3FABAA05-BD45-0072-A796-CE6DF287B9DD}" dt="2023-10-06T17:30:19.822" v="0" actId="20577"/>
          <ac:spMkLst>
            <pc:docMk/>
            <pc:sldMk cId="177989284" sldId="291"/>
            <ac:spMk id="4" creationId="{8DB3E525-F93D-664B-A58A-065F6FA4AC01}"/>
          </ac:spMkLst>
        </pc:spChg>
      </pc:sldChg>
    </pc:docChg>
  </pc:docChgLst>
  <pc:docChgLst>
    <pc:chgData name="Schmahl, John" userId="S::john.schmahl@cccs.edu::bcf6c0b7-a7f6-4016-94a0-c92465017b7a" providerId="AD" clId="Web-{7B3C454A-EDA5-DC12-10FB-D178BCBA54B0}"/>
    <pc:docChg chg="modSld">
      <pc:chgData name="Schmahl, John" userId="S::john.schmahl@cccs.edu::bcf6c0b7-a7f6-4016-94a0-c92465017b7a" providerId="AD" clId="Web-{7B3C454A-EDA5-DC12-10FB-D178BCBA54B0}" dt="2023-09-12T19:44:22.956" v="0"/>
      <pc:docMkLst>
        <pc:docMk/>
      </pc:docMkLst>
      <pc:sldChg chg="modSp">
        <pc:chgData name="Schmahl, John" userId="S::john.schmahl@cccs.edu::bcf6c0b7-a7f6-4016-94a0-c92465017b7a" providerId="AD" clId="Web-{7B3C454A-EDA5-DC12-10FB-D178BCBA54B0}" dt="2023-09-12T19:44:22.956" v="0"/>
        <pc:sldMkLst>
          <pc:docMk/>
          <pc:sldMk cId="983826296" sldId="339"/>
        </pc:sldMkLst>
        <pc:graphicFrameChg chg="modGraphic">
          <ac:chgData name="Schmahl, John" userId="S::john.schmahl@cccs.edu::bcf6c0b7-a7f6-4016-94a0-c92465017b7a" providerId="AD" clId="Web-{7B3C454A-EDA5-DC12-10FB-D178BCBA54B0}" dt="2023-09-12T19:44:22.956" v="0"/>
          <ac:graphicFrameMkLst>
            <pc:docMk/>
            <pc:sldMk cId="983826296" sldId="339"/>
            <ac:graphicFrameMk id="5" creationId="{00000000-0000-0000-0000-000000000000}"/>
          </ac:graphicFrameMkLst>
        </pc:graphicFrameChg>
      </pc:sldChg>
    </pc:docChg>
  </pc:docChgLst>
  <pc:docChgLst>
    <pc:chgData name="Dzabic, Elizabeth" userId="S::elizabeth.dzabic@cccs.edu::8ffba06a-9f42-4431-bed9-936bad70da61" providerId="AD" clId="Web-{E785C220-8E9E-D27F-05BD-6F5B75DD3208}"/>
    <pc:docChg chg="modSld">
      <pc:chgData name="Dzabic, Elizabeth" userId="S::elizabeth.dzabic@cccs.edu::8ffba06a-9f42-4431-bed9-936bad70da61" providerId="AD" clId="Web-{E785C220-8E9E-D27F-05BD-6F5B75DD3208}" dt="2023-10-06T17:25:19.012" v="28"/>
      <pc:docMkLst>
        <pc:docMk/>
      </pc:docMkLst>
      <pc:sldChg chg="modSp">
        <pc:chgData name="Dzabic, Elizabeth" userId="S::elizabeth.dzabic@cccs.edu::8ffba06a-9f42-4431-bed9-936bad70da61" providerId="AD" clId="Web-{E785C220-8E9E-D27F-05BD-6F5B75DD3208}" dt="2023-10-06T17:22:47.463" v="16" actId="20577"/>
        <pc:sldMkLst>
          <pc:docMk/>
          <pc:sldMk cId="177989284" sldId="291"/>
        </pc:sldMkLst>
        <pc:spChg chg="mod">
          <ac:chgData name="Dzabic, Elizabeth" userId="S::elizabeth.dzabic@cccs.edu::8ffba06a-9f42-4431-bed9-936bad70da61" providerId="AD" clId="Web-{E785C220-8E9E-D27F-05BD-6F5B75DD3208}" dt="2023-10-06T17:22:47.463" v="16" actId="20577"/>
          <ac:spMkLst>
            <pc:docMk/>
            <pc:sldMk cId="177989284" sldId="291"/>
            <ac:spMk id="4" creationId="{8DB3E525-F93D-664B-A58A-065F6FA4AC01}"/>
          </ac:spMkLst>
        </pc:spChg>
      </pc:sldChg>
      <pc:sldChg chg="addSp delSp modSp mod setBg">
        <pc:chgData name="Dzabic, Elizabeth" userId="S::elizabeth.dzabic@cccs.edu::8ffba06a-9f42-4431-bed9-936bad70da61" providerId="AD" clId="Web-{E785C220-8E9E-D27F-05BD-6F5B75DD3208}" dt="2023-10-06T17:25:19.012" v="28"/>
        <pc:sldMkLst>
          <pc:docMk/>
          <pc:sldMk cId="717048672" sldId="306"/>
        </pc:sldMkLst>
        <pc:spChg chg="mod">
          <ac:chgData name="Dzabic, Elizabeth" userId="S::elizabeth.dzabic@cccs.edu::8ffba06a-9f42-4431-bed9-936bad70da61" providerId="AD" clId="Web-{E785C220-8E9E-D27F-05BD-6F5B75DD3208}" dt="2023-10-06T17:24:51.043" v="27"/>
          <ac:spMkLst>
            <pc:docMk/>
            <pc:sldMk cId="717048672" sldId="306"/>
            <ac:spMk id="2" creationId="{00000000-0000-0000-0000-000000000000}"/>
          </ac:spMkLst>
        </pc:spChg>
        <pc:spChg chg="mod">
          <ac:chgData name="Dzabic, Elizabeth" userId="S::elizabeth.dzabic@cccs.edu::8ffba06a-9f42-4431-bed9-936bad70da61" providerId="AD" clId="Web-{E785C220-8E9E-D27F-05BD-6F5B75DD3208}" dt="2023-10-06T17:24:51.043" v="27"/>
          <ac:spMkLst>
            <pc:docMk/>
            <pc:sldMk cId="717048672" sldId="306"/>
            <ac:spMk id="4" creationId="{00000000-0000-0000-0000-000000000000}"/>
          </ac:spMkLst>
        </pc:spChg>
        <pc:spChg chg="add del mod">
          <ac:chgData name="Dzabic, Elizabeth" userId="S::elizabeth.dzabic@cccs.edu::8ffba06a-9f42-4431-bed9-936bad70da61" providerId="AD" clId="Web-{E785C220-8E9E-D27F-05BD-6F5B75DD3208}" dt="2023-10-06T17:24:05.792" v="18"/>
          <ac:spMkLst>
            <pc:docMk/>
            <pc:sldMk cId="717048672" sldId="306"/>
            <ac:spMk id="7" creationId="{F7757122-F52B-4C0D-ACCC-56A19E0A16B8}"/>
          </ac:spMkLst>
        </pc:spChg>
        <pc:spChg chg="add del">
          <ac:chgData name="Dzabic, Elizabeth" userId="S::elizabeth.dzabic@cccs.edu::8ffba06a-9f42-4431-bed9-936bad70da61" providerId="AD" clId="Web-{E785C220-8E9E-D27F-05BD-6F5B75DD3208}" dt="2023-10-06T17:24:51.043" v="27"/>
          <ac:spMkLst>
            <pc:docMk/>
            <pc:sldMk cId="717048672" sldId="306"/>
            <ac:spMk id="13" creationId="{F0DCC097-1DB8-4B6D-85D0-6FBA0E1CA4BA}"/>
          </ac:spMkLst>
        </pc:spChg>
        <pc:spChg chg="add del">
          <ac:chgData name="Dzabic, Elizabeth" userId="S::elizabeth.dzabic@cccs.edu::8ffba06a-9f42-4431-bed9-936bad70da61" providerId="AD" clId="Web-{E785C220-8E9E-D27F-05BD-6F5B75DD3208}" dt="2023-10-06T17:24:51.043" v="27"/>
          <ac:spMkLst>
            <pc:docMk/>
            <pc:sldMk cId="717048672" sldId="306"/>
            <ac:spMk id="15" creationId="{E0B58608-23C8-4441-994D-C6823EEE1DB7}"/>
          </ac:spMkLst>
        </pc:spChg>
        <pc:picChg chg="del">
          <ac:chgData name="Dzabic, Elizabeth" userId="S::elizabeth.dzabic@cccs.edu::8ffba06a-9f42-4431-bed9-936bad70da61" providerId="AD" clId="Web-{E785C220-8E9E-D27F-05BD-6F5B75DD3208}" dt="2023-10-06T17:23:12.979" v="17"/>
          <ac:picMkLst>
            <pc:docMk/>
            <pc:sldMk cId="717048672" sldId="306"/>
            <ac:picMk id="5" creationId="{00000000-0000-0000-0000-000000000000}"/>
          </ac:picMkLst>
        </pc:picChg>
        <pc:picChg chg="add mod ord">
          <ac:chgData name="Dzabic, Elizabeth" userId="S::elizabeth.dzabic@cccs.edu::8ffba06a-9f42-4431-bed9-936bad70da61" providerId="AD" clId="Web-{E785C220-8E9E-D27F-05BD-6F5B75DD3208}" dt="2023-10-06T17:25:19.012" v="28"/>
          <ac:picMkLst>
            <pc:docMk/>
            <pc:sldMk cId="717048672" sldId="306"/>
            <ac:picMk id="8" creationId="{2239F22F-7684-A021-0594-C703CCB3BB2D}"/>
          </ac:picMkLst>
        </pc:picChg>
      </pc:sldChg>
    </pc:docChg>
  </pc:docChgLst>
  <pc:docChgLst>
    <pc:chgData name="Dzabic, Elizabeth" userId="S::elizabeth.dzabic@cccs.edu::8ffba06a-9f42-4431-bed9-936bad70da61" providerId="AD" clId="Web-{DE5A5BE0-F9AD-7304-A59E-BA20B0B0FE51}"/>
    <pc:docChg chg="addSld modSld">
      <pc:chgData name="Dzabic, Elizabeth" userId="S::elizabeth.dzabic@cccs.edu::8ffba06a-9f42-4431-bed9-936bad70da61" providerId="AD" clId="Web-{DE5A5BE0-F9AD-7304-A59E-BA20B0B0FE51}" dt="2023-09-12T20:47:04.795" v="192"/>
      <pc:docMkLst>
        <pc:docMk/>
      </pc:docMkLst>
      <pc:sldChg chg="modSp">
        <pc:chgData name="Dzabic, Elizabeth" userId="S::elizabeth.dzabic@cccs.edu::8ffba06a-9f42-4431-bed9-936bad70da61" providerId="AD" clId="Web-{DE5A5BE0-F9AD-7304-A59E-BA20B0B0FE51}" dt="2023-09-12T20:47:04.795" v="192"/>
        <pc:sldMkLst>
          <pc:docMk/>
          <pc:sldMk cId="1686919390" sldId="304"/>
        </pc:sldMkLst>
        <pc:graphicFrameChg chg="mod modGraphic">
          <ac:chgData name="Dzabic, Elizabeth" userId="S::elizabeth.dzabic@cccs.edu::8ffba06a-9f42-4431-bed9-936bad70da61" providerId="AD" clId="Web-{DE5A5BE0-F9AD-7304-A59E-BA20B0B0FE51}" dt="2023-09-12T20:47:04.795" v="192"/>
          <ac:graphicFrameMkLst>
            <pc:docMk/>
            <pc:sldMk cId="1686919390" sldId="304"/>
            <ac:graphicFrameMk id="7" creationId="{00000000-0000-0000-0000-000000000000}"/>
          </ac:graphicFrameMkLst>
        </pc:graphicFrameChg>
      </pc:sldChg>
      <pc:sldChg chg="modSp">
        <pc:chgData name="Dzabic, Elizabeth" userId="S::elizabeth.dzabic@cccs.edu::8ffba06a-9f42-4431-bed9-936bad70da61" providerId="AD" clId="Web-{DE5A5BE0-F9AD-7304-A59E-BA20B0B0FE51}" dt="2023-09-12T15:12:24.429" v="10" actId="20577"/>
        <pc:sldMkLst>
          <pc:docMk/>
          <pc:sldMk cId="2737893832" sldId="305"/>
        </pc:sldMkLst>
        <pc:spChg chg="mod">
          <ac:chgData name="Dzabic, Elizabeth" userId="S::elizabeth.dzabic@cccs.edu::8ffba06a-9f42-4431-bed9-936bad70da61" providerId="AD" clId="Web-{DE5A5BE0-F9AD-7304-A59E-BA20B0B0FE51}" dt="2023-09-12T15:12:24.429" v="10" actId="20577"/>
          <ac:spMkLst>
            <pc:docMk/>
            <pc:sldMk cId="2737893832" sldId="305"/>
            <ac:spMk id="9" creationId="{00000000-0000-0000-0000-000000000000}"/>
          </ac:spMkLst>
        </pc:spChg>
      </pc:sldChg>
      <pc:sldChg chg="modSp">
        <pc:chgData name="Dzabic, Elizabeth" userId="S::elizabeth.dzabic@cccs.edu::8ffba06a-9f42-4431-bed9-936bad70da61" providerId="AD" clId="Web-{DE5A5BE0-F9AD-7304-A59E-BA20B0B0FE51}" dt="2023-09-12T15:17:53.811" v="17"/>
        <pc:sldMkLst>
          <pc:docMk/>
          <pc:sldMk cId="127117606" sldId="309"/>
        </pc:sldMkLst>
        <pc:graphicFrameChg chg="mod modGraphic">
          <ac:chgData name="Dzabic, Elizabeth" userId="S::elizabeth.dzabic@cccs.edu::8ffba06a-9f42-4431-bed9-936bad70da61" providerId="AD" clId="Web-{DE5A5BE0-F9AD-7304-A59E-BA20B0B0FE51}" dt="2023-09-12T15:17:01.404" v="14"/>
          <ac:graphicFrameMkLst>
            <pc:docMk/>
            <pc:sldMk cId="127117606" sldId="309"/>
            <ac:graphicFrameMk id="5" creationId="{00000000-0000-0000-0000-000000000000}"/>
          </ac:graphicFrameMkLst>
        </pc:graphicFrameChg>
        <pc:picChg chg="mod">
          <ac:chgData name="Dzabic, Elizabeth" userId="S::elizabeth.dzabic@cccs.edu::8ffba06a-9f42-4431-bed9-936bad70da61" providerId="AD" clId="Web-{DE5A5BE0-F9AD-7304-A59E-BA20B0B0FE51}" dt="2023-09-12T15:17:53.811" v="17"/>
          <ac:picMkLst>
            <pc:docMk/>
            <pc:sldMk cId="127117606" sldId="309"/>
            <ac:picMk id="6" creationId="{CB36C961-3DBC-B21B-C06E-DA2A7E8AB75A}"/>
          </ac:picMkLst>
        </pc:picChg>
      </pc:sldChg>
      <pc:sldChg chg="modSp">
        <pc:chgData name="Dzabic, Elizabeth" userId="S::elizabeth.dzabic@cccs.edu::8ffba06a-9f42-4431-bed9-936bad70da61" providerId="AD" clId="Web-{DE5A5BE0-F9AD-7304-A59E-BA20B0B0FE51}" dt="2023-09-12T19:28:16.608" v="175" actId="20577"/>
        <pc:sldMkLst>
          <pc:docMk/>
          <pc:sldMk cId="4160212866" sldId="311"/>
        </pc:sldMkLst>
        <pc:spChg chg="mod">
          <ac:chgData name="Dzabic, Elizabeth" userId="S::elizabeth.dzabic@cccs.edu::8ffba06a-9f42-4431-bed9-936bad70da61" providerId="AD" clId="Web-{DE5A5BE0-F9AD-7304-A59E-BA20B0B0FE51}" dt="2023-09-12T19:28:16.608" v="175" actId="20577"/>
          <ac:spMkLst>
            <pc:docMk/>
            <pc:sldMk cId="4160212866" sldId="311"/>
            <ac:spMk id="3" creationId="{AC73D264-2356-BDDB-8932-0473F79D9DF6}"/>
          </ac:spMkLst>
        </pc:spChg>
      </pc:sldChg>
      <pc:sldChg chg="modSp">
        <pc:chgData name="Dzabic, Elizabeth" userId="S::elizabeth.dzabic@cccs.edu::8ffba06a-9f42-4431-bed9-936bad70da61" providerId="AD" clId="Web-{DE5A5BE0-F9AD-7304-A59E-BA20B0B0FE51}" dt="2023-09-12T20:46:54.623" v="184" actId="20577"/>
        <pc:sldMkLst>
          <pc:docMk/>
          <pc:sldMk cId="1233804455" sldId="321"/>
        </pc:sldMkLst>
        <pc:spChg chg="mod">
          <ac:chgData name="Dzabic, Elizabeth" userId="S::elizabeth.dzabic@cccs.edu::8ffba06a-9f42-4431-bed9-936bad70da61" providerId="AD" clId="Web-{DE5A5BE0-F9AD-7304-A59E-BA20B0B0FE51}" dt="2023-09-12T20:46:54.623" v="184" actId="20577"/>
          <ac:spMkLst>
            <pc:docMk/>
            <pc:sldMk cId="1233804455" sldId="321"/>
            <ac:spMk id="3" creationId="{ADFB2D67-2F74-0A44-A518-58F0F5CA4BA6}"/>
          </ac:spMkLst>
        </pc:spChg>
      </pc:sldChg>
      <pc:sldChg chg="modSp">
        <pc:chgData name="Dzabic, Elizabeth" userId="S::elizabeth.dzabic@cccs.edu::8ffba06a-9f42-4431-bed9-936bad70da61" providerId="AD" clId="Web-{DE5A5BE0-F9AD-7304-A59E-BA20B0B0FE51}" dt="2023-09-12T18:57:23.042" v="29" actId="20577"/>
        <pc:sldMkLst>
          <pc:docMk/>
          <pc:sldMk cId="425197627" sldId="322"/>
        </pc:sldMkLst>
        <pc:spChg chg="mod">
          <ac:chgData name="Dzabic, Elizabeth" userId="S::elizabeth.dzabic@cccs.edu::8ffba06a-9f42-4431-bed9-936bad70da61" providerId="AD" clId="Web-{DE5A5BE0-F9AD-7304-A59E-BA20B0B0FE51}" dt="2023-09-12T18:57:23.042" v="29" actId="20577"/>
          <ac:spMkLst>
            <pc:docMk/>
            <pc:sldMk cId="425197627" sldId="322"/>
            <ac:spMk id="3" creationId="{810F5B44-CCB5-C9E9-D4A9-ACEB9A339F6C}"/>
          </ac:spMkLst>
        </pc:spChg>
      </pc:sldChg>
      <pc:sldChg chg="modSp modCm">
        <pc:chgData name="Dzabic, Elizabeth" userId="S::elizabeth.dzabic@cccs.edu::8ffba06a-9f42-4431-bed9-936bad70da61" providerId="AD" clId="Web-{DE5A5BE0-F9AD-7304-A59E-BA20B0B0FE51}" dt="2023-09-12T15:15:58.996" v="12" actId="20577"/>
        <pc:sldMkLst>
          <pc:docMk/>
          <pc:sldMk cId="2272391729" sldId="335"/>
        </pc:sldMkLst>
        <pc:spChg chg="mod">
          <ac:chgData name="Dzabic, Elizabeth" userId="S::elizabeth.dzabic@cccs.edu::8ffba06a-9f42-4431-bed9-936bad70da61" providerId="AD" clId="Web-{DE5A5BE0-F9AD-7304-A59E-BA20B0B0FE51}" dt="2023-09-12T15:15:58.996" v="12" actId="20577"/>
          <ac:spMkLst>
            <pc:docMk/>
            <pc:sldMk cId="2272391729" sldId="335"/>
            <ac:spMk id="3" creationId="{32FFD43F-A4FE-B4E2-9F40-07BA1B0C5B33}"/>
          </ac:spMkLst>
        </pc:spChg>
        <pc:extLst>
          <p:ext xmlns:p="http://schemas.openxmlformats.org/presentationml/2006/main" uri="{D6D511B9-2390-475A-947B-AFAB55BFBCF1}">
            <pc226:cmChg xmlns:pc226="http://schemas.microsoft.com/office/powerpoint/2022/06/main/command" chg="mod">
              <pc226:chgData name="Dzabic, Elizabeth" userId="S::elizabeth.dzabic@cccs.edu::8ffba06a-9f42-4431-bed9-936bad70da61" providerId="AD" clId="Web-{DE5A5BE0-F9AD-7304-A59E-BA20B0B0FE51}" dt="2023-09-12T15:15:53.793" v="11" actId="20577"/>
              <pc2:cmMkLst xmlns:pc2="http://schemas.microsoft.com/office/powerpoint/2019/9/main/command">
                <pc:docMk/>
                <pc:sldMk cId="2272391729" sldId="335"/>
                <pc2:cmMk id="{B38B87E0-4512-4AE3-82E8-86DD08CA870D}"/>
              </pc2:cmMkLst>
            </pc226:cmChg>
          </p:ext>
        </pc:extLst>
      </pc:sldChg>
      <pc:sldChg chg="modSp">
        <pc:chgData name="Dzabic, Elizabeth" userId="S::elizabeth.dzabic@cccs.edu::8ffba06a-9f42-4431-bed9-936bad70da61" providerId="AD" clId="Web-{DE5A5BE0-F9AD-7304-A59E-BA20B0B0FE51}" dt="2023-09-12T19:28:21.827" v="177" actId="20577"/>
        <pc:sldMkLst>
          <pc:docMk/>
          <pc:sldMk cId="149714505" sldId="337"/>
        </pc:sldMkLst>
        <pc:spChg chg="mod">
          <ac:chgData name="Dzabic, Elizabeth" userId="S::elizabeth.dzabic@cccs.edu::8ffba06a-9f42-4431-bed9-936bad70da61" providerId="AD" clId="Web-{DE5A5BE0-F9AD-7304-A59E-BA20B0B0FE51}" dt="2023-09-12T19:28:21.827" v="177" actId="20577"/>
          <ac:spMkLst>
            <pc:docMk/>
            <pc:sldMk cId="149714505" sldId="337"/>
            <ac:spMk id="4" creationId="{90E233F0-B500-4450-A768-AA9BB25EE26B}"/>
          </ac:spMkLst>
        </pc:spChg>
      </pc:sldChg>
      <pc:sldChg chg="new">
        <pc:chgData name="Dzabic, Elizabeth" userId="S::elizabeth.dzabic@cccs.edu::8ffba06a-9f42-4431-bed9-936bad70da61" providerId="AD" clId="Web-{DE5A5BE0-F9AD-7304-A59E-BA20B0B0FE51}" dt="2023-09-12T19:19:10.113" v="30"/>
        <pc:sldMkLst>
          <pc:docMk/>
          <pc:sldMk cId="1487746226" sldId="338"/>
        </pc:sldMkLst>
      </pc:sldChg>
      <pc:sldChg chg="modSp add replId">
        <pc:chgData name="Dzabic, Elizabeth" userId="S::elizabeth.dzabic@cccs.edu::8ffba06a-9f42-4431-bed9-936bad70da61" providerId="AD" clId="Web-{DE5A5BE0-F9AD-7304-A59E-BA20B0B0FE51}" dt="2023-09-12T19:28:11.748" v="173" actId="20577"/>
        <pc:sldMkLst>
          <pc:docMk/>
          <pc:sldMk cId="983826296" sldId="339"/>
        </pc:sldMkLst>
        <pc:spChg chg="mod">
          <ac:chgData name="Dzabic, Elizabeth" userId="S::elizabeth.dzabic@cccs.edu::8ffba06a-9f42-4431-bed9-936bad70da61" providerId="AD" clId="Web-{DE5A5BE0-F9AD-7304-A59E-BA20B0B0FE51}" dt="2023-09-12T19:27:54.373" v="171" actId="20577"/>
          <ac:spMkLst>
            <pc:docMk/>
            <pc:sldMk cId="983826296" sldId="339"/>
            <ac:spMk id="2" creationId="{00000000-0000-0000-0000-000000000000}"/>
          </ac:spMkLst>
        </pc:spChg>
        <pc:spChg chg="mod">
          <ac:chgData name="Dzabic, Elizabeth" userId="S::elizabeth.dzabic@cccs.edu::8ffba06a-9f42-4431-bed9-936bad70da61" providerId="AD" clId="Web-{DE5A5BE0-F9AD-7304-A59E-BA20B0B0FE51}" dt="2023-09-12T19:28:11.748" v="173" actId="20577"/>
          <ac:spMkLst>
            <pc:docMk/>
            <pc:sldMk cId="983826296" sldId="339"/>
            <ac:spMk id="4" creationId="{00000000-0000-0000-0000-000000000000}"/>
          </ac:spMkLst>
        </pc:spChg>
        <pc:graphicFrameChg chg="mod modGraphic">
          <ac:chgData name="Dzabic, Elizabeth" userId="S::elizabeth.dzabic@cccs.edu::8ffba06a-9f42-4431-bed9-936bad70da61" providerId="AD" clId="Web-{DE5A5BE0-F9AD-7304-A59E-BA20B0B0FE51}" dt="2023-09-12T19:24:36.322" v="166"/>
          <ac:graphicFrameMkLst>
            <pc:docMk/>
            <pc:sldMk cId="983826296" sldId="339"/>
            <ac:graphicFrameMk id="5" creationId="{00000000-0000-0000-0000-000000000000}"/>
          </ac:graphicFrameMkLst>
        </pc:graphicFrameChg>
        <pc:picChg chg="mod">
          <ac:chgData name="Dzabic, Elizabeth" userId="S::elizabeth.dzabic@cccs.edu::8ffba06a-9f42-4431-bed9-936bad70da61" providerId="AD" clId="Web-{DE5A5BE0-F9AD-7304-A59E-BA20B0B0FE51}" dt="2023-09-12T19:26:07.777" v="167"/>
          <ac:picMkLst>
            <pc:docMk/>
            <pc:sldMk cId="983826296" sldId="339"/>
            <ac:picMk id="6" creationId="{CB36C961-3DBC-B21B-C06E-DA2A7E8AB75A}"/>
          </ac:picMkLst>
        </pc:picChg>
      </pc:sldChg>
    </pc:docChg>
  </pc:docChgLst>
  <pc:docChgLst>
    <pc:chgData name="Meisner, Rachel" userId="S::rachel.meisner@cccs.edu::0136fe1a-9505-4929-bed7-a1990b1445f3" providerId="AD" clId="Web-{178E9945-3FD4-7BB3-FE64-041C9F55FA01}"/>
    <pc:docChg chg="modSld sldOrd">
      <pc:chgData name="Meisner, Rachel" userId="S::rachel.meisner@cccs.edu::0136fe1a-9505-4929-bed7-a1990b1445f3" providerId="AD" clId="Web-{178E9945-3FD4-7BB3-FE64-041C9F55FA01}" dt="2023-09-12T19:27:37.498" v="173" actId="1076"/>
      <pc:docMkLst>
        <pc:docMk/>
      </pc:docMkLst>
      <pc:sldChg chg="modSp ord">
        <pc:chgData name="Meisner, Rachel" userId="S::rachel.meisner@cccs.edu::0136fe1a-9505-4929-bed7-a1990b1445f3" providerId="AD" clId="Web-{178E9945-3FD4-7BB3-FE64-041C9F55FA01}" dt="2023-09-12T19:27:37.498" v="173" actId="1076"/>
        <pc:sldMkLst>
          <pc:docMk/>
          <pc:sldMk cId="983826296" sldId="339"/>
        </pc:sldMkLst>
        <pc:graphicFrameChg chg="mod modGraphic">
          <ac:chgData name="Meisner, Rachel" userId="S::rachel.meisner@cccs.edu::0136fe1a-9505-4929-bed7-a1990b1445f3" providerId="AD" clId="Web-{178E9945-3FD4-7BB3-FE64-041C9F55FA01}" dt="2023-09-12T19:27:37.498" v="173" actId="1076"/>
          <ac:graphicFrameMkLst>
            <pc:docMk/>
            <pc:sldMk cId="983826296" sldId="339"/>
            <ac:graphicFrameMk id="5" creationId="{00000000-0000-0000-0000-000000000000}"/>
          </ac:graphicFrameMkLst>
        </pc:graphicFrameChg>
      </pc:sldChg>
    </pc:docChg>
  </pc:docChgLst>
  <pc:docChgLst>
    <pc:chgData name="Dzabic, Elizabeth" userId="S::elizabeth.dzabic@cccs.edu::8ffba06a-9f42-4431-bed9-936bad70da61" providerId="AD" clId="Web-{820354ED-417A-5369-C85A-1C34ADF4E996}"/>
    <pc:docChg chg="modSld">
      <pc:chgData name="Dzabic, Elizabeth" userId="S::elizabeth.dzabic@cccs.edu::8ffba06a-9f42-4431-bed9-936bad70da61" providerId="AD" clId="Web-{820354ED-417A-5369-C85A-1C34ADF4E996}" dt="2023-09-22T19:18:48.834" v="7" actId="20577"/>
      <pc:docMkLst>
        <pc:docMk/>
      </pc:docMkLst>
      <pc:sldChg chg="modSp">
        <pc:chgData name="Dzabic, Elizabeth" userId="S::elizabeth.dzabic@cccs.edu::8ffba06a-9f42-4431-bed9-936bad70da61" providerId="AD" clId="Web-{820354ED-417A-5369-C85A-1C34ADF4E996}" dt="2023-09-22T19:18:48.834" v="7" actId="20577"/>
        <pc:sldMkLst>
          <pc:docMk/>
          <pc:sldMk cId="177989284" sldId="291"/>
        </pc:sldMkLst>
        <pc:spChg chg="mod">
          <ac:chgData name="Dzabic, Elizabeth" userId="S::elizabeth.dzabic@cccs.edu::8ffba06a-9f42-4431-bed9-936bad70da61" providerId="AD" clId="Web-{820354ED-417A-5369-C85A-1C34ADF4E996}" dt="2023-09-22T19:18:48.834" v="7" actId="20577"/>
          <ac:spMkLst>
            <pc:docMk/>
            <pc:sldMk cId="177989284" sldId="291"/>
            <ac:spMk id="4" creationId="{8DB3E525-F93D-664B-A58A-065F6FA4AC01}"/>
          </ac:spMkLst>
        </pc:spChg>
      </pc:sldChg>
    </pc:docChg>
  </pc:docChgLst>
</pc:chgInfo>
</file>

<file path=ppt/comments/modernComment_14F_8771F231.xml><?xml version="1.0" encoding="utf-8"?>
<p188:cmLst xmlns:a="http://schemas.openxmlformats.org/drawingml/2006/main" xmlns:r="http://schemas.openxmlformats.org/officeDocument/2006/relationships" xmlns:p188="http://schemas.microsoft.com/office/powerpoint/2018/8/main">
  <p188:cm id="{B38B87E0-4512-4AE3-82E8-86DD08CA870D}" authorId="{883B7A91-0DBD-563B-2824-CFEEE1FC7994}" status="resolved" created="2023-09-12T14:22:55.934" complete="100000">
    <ac:txMkLst xmlns:ac="http://schemas.microsoft.com/office/drawing/2013/main/command">
      <pc:docMk xmlns:pc="http://schemas.microsoft.com/office/powerpoint/2013/main/command"/>
      <pc:sldMk xmlns:pc="http://schemas.microsoft.com/office/powerpoint/2013/main/command" cId="2272391729" sldId="335"/>
      <ac:spMk id="3" creationId="{32FFD43F-A4FE-B4E2-9F40-07BA1B0C5B33}"/>
      <ac:txMk cp="504">
        <ac:context len="508" hash="1035676145"/>
      </ac:txMk>
    </ac:txMkLst>
    <p188:pos x="4938346" y="3766038"/>
    <p188:txBody>
      <a:bodyPr/>
      <a:lstStyle/>
      <a:p>
        <a:r>
          <a:rPr lang="en-US"/>
          <a:t>I only recorded one session, the one linked in the bullet point above.</a:t>
        </a:r>
      </a:p>
    </p188:txBody>
    <p188:extLst>
      <p:ext xmlns:p="http://schemas.openxmlformats.org/presentationml/2006/main" uri="{57CB4572-C831-44C2-8A1C-0ADB6CCDFE69}">
        <p223:reactions xmlns:p223="http://schemas.microsoft.com/office/powerpoint/2022/03/main">
          <p223:rxn type="👍">
            <p223:instance time="2023-09-12T14:50:54.246" authorId="{8CEF7BEB-14B8-A401-5946-2A2857B358E5}"/>
          </p223:rxn>
        </p223:reactions>
      </p:ext>
    </p188:extLst>
  </p188:cm>
</p188:cmLst>
</file>

<file path=ppt/diagrams/_rels/data1.xml.rels><?xml version="1.0" encoding="UTF-8" standalone="yes"?>
<Relationships xmlns="http://schemas.openxmlformats.org/package/2006/relationships"><Relationship Id="rId1" Type="http://schemas.openxmlformats.org/officeDocument/2006/relationships/image" Target="../media/image6.png"/></Relationships>
</file>

<file path=ppt/diagrams/_rels/drawing1.xml.rels><?xml version="1.0" encoding="UTF-8" standalone="yes"?>
<Relationships xmlns="http://schemas.openxmlformats.org/package/2006/relationships"><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EE4C06-A047-A74A-9F57-9F1588ACA0AA}" type="doc">
      <dgm:prSet loTypeId="urn:microsoft.com/office/officeart/2009/layout/CirclePictureHierarchy" loCatId="" qsTypeId="urn:microsoft.com/office/officeart/2005/8/quickstyle/simple4" qsCatId="simple" csTypeId="urn:microsoft.com/office/officeart/2005/8/colors/accent1_2" csCatId="accent1" phldr="1"/>
      <dgm:spPr/>
      <dgm:t>
        <a:bodyPr/>
        <a:lstStyle/>
        <a:p>
          <a:endParaRPr lang="en-US"/>
        </a:p>
      </dgm:t>
    </dgm:pt>
    <dgm:pt modelId="{EF1D1894-6A94-EC46-9624-B72B334F63F6}">
      <dgm:prSet phldrT="[Text]"/>
      <dgm:spPr/>
      <dgm:t>
        <a:bodyPr/>
        <a:lstStyle/>
        <a:p>
          <a:r>
            <a:rPr lang="en-US" b="1"/>
            <a:t>Students</a:t>
          </a:r>
          <a:r>
            <a:rPr lang="en-US"/>
            <a:t> at each college</a:t>
          </a:r>
        </a:p>
      </dgm:t>
    </dgm:pt>
    <dgm:pt modelId="{A3F21671-F320-FB4F-8494-C9640497CFBD}" type="parTrans" cxnId="{CF5AAFD3-B1C7-E24B-A83F-7E61039FAF0C}">
      <dgm:prSet/>
      <dgm:spPr/>
      <dgm:t>
        <a:bodyPr/>
        <a:lstStyle/>
        <a:p>
          <a:endParaRPr lang="en-US"/>
        </a:p>
      </dgm:t>
    </dgm:pt>
    <dgm:pt modelId="{018889D5-A52E-444F-B296-520202233AC6}" type="sibTrans" cxnId="{CF5AAFD3-B1C7-E24B-A83F-7E61039FAF0C}">
      <dgm:prSet/>
      <dgm:spPr/>
      <dgm:t>
        <a:bodyPr/>
        <a:lstStyle/>
        <a:p>
          <a:endParaRPr lang="en-US"/>
        </a:p>
      </dgm:t>
    </dgm:pt>
    <dgm:pt modelId="{A9159DF1-DBFD-F34B-A88D-95B70135CDEA}">
      <dgm:prSet phldrT="[Text]"/>
      <dgm:spPr/>
      <dgm:t>
        <a:bodyPr anchor="t"/>
        <a:lstStyle/>
        <a:p>
          <a:r>
            <a:rPr lang="en-US" b="1"/>
            <a:t>Home College section </a:t>
          </a:r>
        </a:p>
        <a:p>
          <a:r>
            <a:rPr lang="en-US"/>
            <a:t>only open to students at one college</a:t>
          </a:r>
        </a:p>
      </dgm:t>
    </dgm:pt>
    <dgm:pt modelId="{2345F114-46F5-8F49-9E9F-9786165E320A}" type="parTrans" cxnId="{1485104E-312D-DB4B-9D6D-496DE3B5F444}">
      <dgm:prSet/>
      <dgm:spPr/>
      <dgm:t>
        <a:bodyPr/>
        <a:lstStyle/>
        <a:p>
          <a:endParaRPr lang="en-US"/>
        </a:p>
      </dgm:t>
    </dgm:pt>
    <dgm:pt modelId="{6CCD39CB-45B4-0A4C-9181-11752BC05EE1}" type="sibTrans" cxnId="{1485104E-312D-DB4B-9D6D-496DE3B5F444}">
      <dgm:prSet/>
      <dgm:spPr/>
      <dgm:t>
        <a:bodyPr/>
        <a:lstStyle/>
        <a:p>
          <a:endParaRPr lang="en-US"/>
        </a:p>
      </dgm:t>
    </dgm:pt>
    <dgm:pt modelId="{04538635-6E99-EB47-9F98-916BE695376D}">
      <dgm:prSet phldrT="[Text]"/>
      <dgm:spPr/>
      <dgm:t>
        <a:bodyPr/>
        <a:lstStyle/>
        <a:p>
          <a:r>
            <a:rPr lang="en-US" b="1"/>
            <a:t>Pooled Registration section</a:t>
          </a:r>
          <a:r>
            <a:rPr lang="en-US"/>
            <a:t> </a:t>
          </a:r>
        </a:p>
        <a:p>
          <a:r>
            <a:rPr lang="en-US"/>
            <a:t>Combined enrollment from all colleges</a:t>
          </a:r>
        </a:p>
      </dgm:t>
    </dgm:pt>
    <dgm:pt modelId="{0B11C9B4-A585-0440-936C-203D93B6C303}" type="parTrans" cxnId="{0B53B6FE-E1BF-944F-BBB5-2618C66AF254}">
      <dgm:prSet/>
      <dgm:spPr/>
      <dgm:t>
        <a:bodyPr/>
        <a:lstStyle/>
        <a:p>
          <a:endParaRPr lang="en-US"/>
        </a:p>
      </dgm:t>
    </dgm:pt>
    <dgm:pt modelId="{EE28E672-B783-CF4E-A4A9-004187F39377}" type="sibTrans" cxnId="{0B53B6FE-E1BF-944F-BBB5-2618C66AF254}">
      <dgm:prSet/>
      <dgm:spPr/>
      <dgm:t>
        <a:bodyPr/>
        <a:lstStyle/>
        <a:p>
          <a:endParaRPr lang="en-US"/>
        </a:p>
      </dgm:t>
    </dgm:pt>
    <dgm:pt modelId="{4BFDA0D1-3A8D-6D4C-B988-0B336B8A40B6}">
      <dgm:prSet phldrT="[Text]"/>
      <dgm:spPr/>
      <dgm:t>
        <a:bodyPr/>
        <a:lstStyle/>
        <a:p>
          <a:r>
            <a:rPr lang="en-US" b="1"/>
            <a:t>Pooled Teaching section</a:t>
          </a:r>
        </a:p>
      </dgm:t>
    </dgm:pt>
    <dgm:pt modelId="{4D5C3435-290F-7646-B6A3-0054097D2EC8}" type="sibTrans" cxnId="{E275B483-EC1D-6F47-8572-9700C17AF51E}">
      <dgm:prSet/>
      <dgm:spPr/>
      <dgm:t>
        <a:bodyPr/>
        <a:lstStyle/>
        <a:p>
          <a:endParaRPr lang="en-US"/>
        </a:p>
      </dgm:t>
    </dgm:pt>
    <dgm:pt modelId="{9859BC60-F2C6-D64A-A9E3-197B43B7B32F}" type="parTrans" cxnId="{E275B483-EC1D-6F47-8572-9700C17AF51E}">
      <dgm:prSet/>
      <dgm:spPr/>
      <dgm:t>
        <a:bodyPr/>
        <a:lstStyle/>
        <a:p>
          <a:endParaRPr lang="en-US"/>
        </a:p>
      </dgm:t>
    </dgm:pt>
    <dgm:pt modelId="{D70FD9A2-2E27-8D41-8F35-DE342F5ADB10}">
      <dgm:prSet phldrT="[Text]"/>
      <dgm:spPr/>
      <dgm:t>
        <a:bodyPr/>
        <a:lstStyle/>
        <a:p>
          <a:r>
            <a:rPr lang="en-US" b="1"/>
            <a:t>Pooled Teaching section</a:t>
          </a:r>
        </a:p>
      </dgm:t>
    </dgm:pt>
    <dgm:pt modelId="{3DA27E5A-B873-6448-B3A8-BD23137F7927}" type="sibTrans" cxnId="{3BBBB89B-2FFC-0542-B216-61AB8FD048BB}">
      <dgm:prSet/>
      <dgm:spPr/>
      <dgm:t>
        <a:bodyPr/>
        <a:lstStyle/>
        <a:p>
          <a:endParaRPr lang="en-US"/>
        </a:p>
      </dgm:t>
    </dgm:pt>
    <dgm:pt modelId="{1536D95C-0507-824F-B333-2E010AF9913F}" type="parTrans" cxnId="{3BBBB89B-2FFC-0542-B216-61AB8FD048BB}">
      <dgm:prSet/>
      <dgm:spPr/>
      <dgm:t>
        <a:bodyPr/>
        <a:lstStyle/>
        <a:p>
          <a:endParaRPr lang="en-US"/>
        </a:p>
      </dgm:t>
    </dgm:pt>
    <dgm:pt modelId="{FEED7DEF-78E8-6B47-AFD4-30FB845A4F49}" type="pres">
      <dgm:prSet presAssocID="{D4EE4C06-A047-A74A-9F57-9F1588ACA0AA}" presName="hierChild1" presStyleCnt="0">
        <dgm:presLayoutVars>
          <dgm:chPref val="1"/>
          <dgm:dir/>
          <dgm:animOne val="branch"/>
          <dgm:animLvl val="lvl"/>
          <dgm:resizeHandles/>
        </dgm:presLayoutVars>
      </dgm:prSet>
      <dgm:spPr/>
    </dgm:pt>
    <dgm:pt modelId="{F3C30A18-254A-7743-9C15-A0B1DC3F66B0}" type="pres">
      <dgm:prSet presAssocID="{EF1D1894-6A94-EC46-9624-B72B334F63F6}" presName="hierRoot1" presStyleCnt="0"/>
      <dgm:spPr/>
    </dgm:pt>
    <dgm:pt modelId="{895A5F7E-8090-E64B-B943-0E6DE0AF01C5}" type="pres">
      <dgm:prSet presAssocID="{EF1D1894-6A94-EC46-9624-B72B334F63F6}" presName="composite" presStyleCnt="0"/>
      <dgm:spPr/>
    </dgm:pt>
    <dgm:pt modelId="{6A2B40AE-7994-D440-9BCC-B2ABC3149433}" type="pres">
      <dgm:prSet presAssocID="{EF1D1894-6A94-EC46-9624-B72B334F63F6}" presName="image" presStyleLbl="node0"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B2B6E910-B1E8-D741-A90B-26F38885EB0E}" type="pres">
      <dgm:prSet presAssocID="{EF1D1894-6A94-EC46-9624-B72B334F63F6}" presName="text" presStyleLbl="revTx" presStyleIdx="0" presStyleCnt="5" custScaleX="78205">
        <dgm:presLayoutVars>
          <dgm:chPref val="3"/>
        </dgm:presLayoutVars>
      </dgm:prSet>
      <dgm:spPr/>
    </dgm:pt>
    <dgm:pt modelId="{37E21C79-9DD0-1746-B0B4-B8242689F7C1}" type="pres">
      <dgm:prSet presAssocID="{EF1D1894-6A94-EC46-9624-B72B334F63F6}" presName="hierChild2" presStyleCnt="0"/>
      <dgm:spPr/>
    </dgm:pt>
    <dgm:pt modelId="{068AD76E-EB90-2247-807C-07391A99941D}" type="pres">
      <dgm:prSet presAssocID="{2345F114-46F5-8F49-9E9F-9786165E320A}" presName="Name10" presStyleLbl="parChTrans1D2" presStyleIdx="0" presStyleCnt="2"/>
      <dgm:spPr/>
    </dgm:pt>
    <dgm:pt modelId="{53B19530-676E-8C4A-8601-D5FB986107F5}" type="pres">
      <dgm:prSet presAssocID="{A9159DF1-DBFD-F34B-A88D-95B70135CDEA}" presName="hierRoot2" presStyleCnt="0"/>
      <dgm:spPr/>
    </dgm:pt>
    <dgm:pt modelId="{66EABAAD-6C07-CC4D-86B7-9196F0035AFB}" type="pres">
      <dgm:prSet presAssocID="{A9159DF1-DBFD-F34B-A88D-95B70135CDEA}" presName="composite2" presStyleCnt="0"/>
      <dgm:spPr/>
    </dgm:pt>
    <dgm:pt modelId="{A75C9252-33F5-3D4C-854A-198D09A2A619}" type="pres">
      <dgm:prSet presAssocID="{A9159DF1-DBFD-F34B-A88D-95B70135CDEA}" presName="image2" presStyleLbl="node2" presStyleIdx="0" presStyleCnt="2" custScaleX="83191" custScaleY="84614" custLinFactNeighborX="-78543" custLinFactNeighborY="-125"/>
      <dgm:spPr>
        <a:solidFill>
          <a:srgbClr val="0070C0"/>
        </a:solidFill>
      </dgm:spPr>
    </dgm:pt>
    <dgm:pt modelId="{C399F211-6425-5C46-B92D-F428501C6793}" type="pres">
      <dgm:prSet presAssocID="{A9159DF1-DBFD-F34B-A88D-95B70135CDEA}" presName="text2" presStyleLbl="revTx" presStyleIdx="1" presStyleCnt="5" custScaleX="128625" custLinFactNeighborX="-38674" custLinFactNeighborY="41391">
        <dgm:presLayoutVars>
          <dgm:chPref val="3"/>
        </dgm:presLayoutVars>
      </dgm:prSet>
      <dgm:spPr/>
    </dgm:pt>
    <dgm:pt modelId="{2B4E5CC2-5A6E-8546-9759-9CAB16332F9E}" type="pres">
      <dgm:prSet presAssocID="{A9159DF1-DBFD-F34B-A88D-95B70135CDEA}" presName="hierChild3" presStyleCnt="0"/>
      <dgm:spPr/>
    </dgm:pt>
    <dgm:pt modelId="{298EAE99-12F9-5848-AC06-5AAB9053B12D}" type="pres">
      <dgm:prSet presAssocID="{0B11C9B4-A585-0440-936C-203D93B6C303}" presName="Name10" presStyleLbl="parChTrans1D2" presStyleIdx="1" presStyleCnt="2"/>
      <dgm:spPr/>
    </dgm:pt>
    <dgm:pt modelId="{C4FB0AA0-1CAF-CF4E-A8AE-ADA7A117103F}" type="pres">
      <dgm:prSet presAssocID="{04538635-6E99-EB47-9F98-916BE695376D}" presName="hierRoot2" presStyleCnt="0"/>
      <dgm:spPr/>
    </dgm:pt>
    <dgm:pt modelId="{7A2C632B-5FD1-084E-888A-FE2520E0C6B2}" type="pres">
      <dgm:prSet presAssocID="{04538635-6E99-EB47-9F98-916BE695376D}" presName="composite2" presStyleCnt="0"/>
      <dgm:spPr/>
    </dgm:pt>
    <dgm:pt modelId="{32DD5283-5FAF-A543-8941-91B1B0934781}" type="pres">
      <dgm:prSet presAssocID="{04538635-6E99-EB47-9F98-916BE695376D}" presName="image2" presStyleLbl="node2" presStyleIdx="1" presStyleCnt="2" custScaleX="82928" custScaleY="83416" custLinFactNeighborX="95235" custLinFactNeighborY="-375"/>
      <dgm:spPr>
        <a:solidFill>
          <a:srgbClr val="0070C0"/>
        </a:solidFill>
      </dgm:spPr>
    </dgm:pt>
    <dgm:pt modelId="{D7CBEFE4-30E2-0E43-924D-7E9FBFA3A261}" type="pres">
      <dgm:prSet presAssocID="{04538635-6E99-EB47-9F98-916BE695376D}" presName="text2" presStyleLbl="revTx" presStyleIdx="2" presStyleCnt="5" custScaleX="179406" custLinFactX="4043" custLinFactNeighborX="100000" custLinFactNeighborY="-125">
        <dgm:presLayoutVars>
          <dgm:chPref val="3"/>
        </dgm:presLayoutVars>
      </dgm:prSet>
      <dgm:spPr/>
    </dgm:pt>
    <dgm:pt modelId="{8A5093EF-753F-2F4F-9AE6-D0D2CCB9A30B}" type="pres">
      <dgm:prSet presAssocID="{04538635-6E99-EB47-9F98-916BE695376D}" presName="hierChild3" presStyleCnt="0"/>
      <dgm:spPr/>
    </dgm:pt>
    <dgm:pt modelId="{B8BE20D7-0894-3D4D-8C26-8DA354242F95}" type="pres">
      <dgm:prSet presAssocID="{1536D95C-0507-824F-B333-2E010AF9913F}" presName="Name17" presStyleLbl="parChTrans1D3" presStyleIdx="0" presStyleCnt="2"/>
      <dgm:spPr/>
    </dgm:pt>
    <dgm:pt modelId="{65C15ED6-02FE-2A4D-9027-4A19DF7BA5B2}" type="pres">
      <dgm:prSet presAssocID="{D70FD9A2-2E27-8D41-8F35-DE342F5ADB10}" presName="hierRoot3" presStyleCnt="0"/>
      <dgm:spPr/>
    </dgm:pt>
    <dgm:pt modelId="{32B83407-8C3D-BB41-9090-6D3331AB243E}" type="pres">
      <dgm:prSet presAssocID="{D70FD9A2-2E27-8D41-8F35-DE342F5ADB10}" presName="composite3" presStyleCnt="0"/>
      <dgm:spPr/>
    </dgm:pt>
    <dgm:pt modelId="{E9D71190-45C4-7647-89F5-951B9029633F}" type="pres">
      <dgm:prSet presAssocID="{D70FD9A2-2E27-8D41-8F35-DE342F5ADB10}" presName="image3" presStyleLbl="node3" presStyleIdx="0" presStyleCnt="2" custScaleX="86377" custScaleY="86377" custLinFactNeighborX="96988" custLinFactNeighborY="456"/>
      <dgm:spPr>
        <a:solidFill>
          <a:srgbClr val="0070C0"/>
        </a:solidFill>
      </dgm:spPr>
    </dgm:pt>
    <dgm:pt modelId="{C8759D02-8094-3846-B739-7EC4585FE870}" type="pres">
      <dgm:prSet presAssocID="{D70FD9A2-2E27-8D41-8F35-DE342F5ADB10}" presName="text3" presStyleLbl="revTx" presStyleIdx="3" presStyleCnt="5" custScaleX="108787" custLinFactNeighborX="66396" custLinFactNeighborY="3720">
        <dgm:presLayoutVars>
          <dgm:chPref val="3"/>
        </dgm:presLayoutVars>
      </dgm:prSet>
      <dgm:spPr/>
    </dgm:pt>
    <dgm:pt modelId="{4A1BD0FF-63AB-4C4E-81DD-86085147E249}" type="pres">
      <dgm:prSet presAssocID="{D70FD9A2-2E27-8D41-8F35-DE342F5ADB10}" presName="hierChild4" presStyleCnt="0"/>
      <dgm:spPr/>
    </dgm:pt>
    <dgm:pt modelId="{8700C55F-F9CE-6241-9C19-1824FE547E06}" type="pres">
      <dgm:prSet presAssocID="{9859BC60-F2C6-D64A-A9E3-197B43B7B32F}" presName="Name17" presStyleLbl="parChTrans1D3" presStyleIdx="1" presStyleCnt="2"/>
      <dgm:spPr/>
    </dgm:pt>
    <dgm:pt modelId="{87EA2570-9597-D645-AAAB-47EEF7077C88}" type="pres">
      <dgm:prSet presAssocID="{4BFDA0D1-3A8D-6D4C-B988-0B336B8A40B6}" presName="hierRoot3" presStyleCnt="0"/>
      <dgm:spPr/>
    </dgm:pt>
    <dgm:pt modelId="{C5C7AB3F-6855-9349-AF17-BBC8353C2EC2}" type="pres">
      <dgm:prSet presAssocID="{4BFDA0D1-3A8D-6D4C-B988-0B336B8A40B6}" presName="composite3" presStyleCnt="0"/>
      <dgm:spPr/>
    </dgm:pt>
    <dgm:pt modelId="{43E21682-7E22-2249-A1E8-0443F70FC9CB}" type="pres">
      <dgm:prSet presAssocID="{4BFDA0D1-3A8D-6D4C-B988-0B336B8A40B6}" presName="image3" presStyleLbl="node3" presStyleIdx="1" presStyleCnt="2" custScaleX="82178" custScaleY="82178" custLinFactNeighborX="80350"/>
      <dgm:spPr>
        <a:solidFill>
          <a:srgbClr val="0070C0"/>
        </a:solidFill>
      </dgm:spPr>
    </dgm:pt>
    <dgm:pt modelId="{BACBE00A-5D9B-DA48-A77C-ADD6BB487358}" type="pres">
      <dgm:prSet presAssocID="{4BFDA0D1-3A8D-6D4C-B988-0B336B8A40B6}" presName="text3" presStyleLbl="revTx" presStyleIdx="4" presStyleCnt="5" custScaleX="108787" custLinFactNeighborX="67122" custLinFactNeighborY="3720">
        <dgm:presLayoutVars>
          <dgm:chPref val="3"/>
        </dgm:presLayoutVars>
      </dgm:prSet>
      <dgm:spPr/>
    </dgm:pt>
    <dgm:pt modelId="{55742574-58F6-9B42-8769-05B7F907CE06}" type="pres">
      <dgm:prSet presAssocID="{4BFDA0D1-3A8D-6D4C-B988-0B336B8A40B6}" presName="hierChild4" presStyleCnt="0"/>
      <dgm:spPr/>
    </dgm:pt>
  </dgm:ptLst>
  <dgm:cxnLst>
    <dgm:cxn modelId="{342E871A-7AA2-074E-8698-07ADC05A130F}" type="presOf" srcId="{9859BC60-F2C6-D64A-A9E3-197B43B7B32F}" destId="{8700C55F-F9CE-6241-9C19-1824FE547E06}" srcOrd="0" destOrd="0" presId="urn:microsoft.com/office/officeart/2009/layout/CirclePictureHierarchy"/>
    <dgm:cxn modelId="{DE7F6842-9FA9-6E41-9792-2627F7487C01}" type="presOf" srcId="{EF1D1894-6A94-EC46-9624-B72B334F63F6}" destId="{B2B6E910-B1E8-D741-A90B-26F38885EB0E}" srcOrd="0" destOrd="0" presId="urn:microsoft.com/office/officeart/2009/layout/CirclePictureHierarchy"/>
    <dgm:cxn modelId="{0C6D2164-E717-8141-93F4-138A7D6804AA}" type="presOf" srcId="{1536D95C-0507-824F-B333-2E010AF9913F}" destId="{B8BE20D7-0894-3D4D-8C26-8DA354242F95}" srcOrd="0" destOrd="0" presId="urn:microsoft.com/office/officeart/2009/layout/CirclePictureHierarchy"/>
    <dgm:cxn modelId="{1485104E-312D-DB4B-9D6D-496DE3B5F444}" srcId="{EF1D1894-6A94-EC46-9624-B72B334F63F6}" destId="{A9159DF1-DBFD-F34B-A88D-95B70135CDEA}" srcOrd="0" destOrd="0" parTransId="{2345F114-46F5-8F49-9E9F-9786165E320A}" sibTransId="{6CCD39CB-45B4-0A4C-9181-11752BC05EE1}"/>
    <dgm:cxn modelId="{E275B483-EC1D-6F47-8572-9700C17AF51E}" srcId="{04538635-6E99-EB47-9F98-916BE695376D}" destId="{4BFDA0D1-3A8D-6D4C-B988-0B336B8A40B6}" srcOrd="1" destOrd="0" parTransId="{9859BC60-F2C6-D64A-A9E3-197B43B7B32F}" sibTransId="{4D5C3435-290F-7646-B6A3-0054097D2EC8}"/>
    <dgm:cxn modelId="{E9B0858F-062D-B642-AD59-001C2C4325A5}" type="presOf" srcId="{04538635-6E99-EB47-9F98-916BE695376D}" destId="{D7CBEFE4-30E2-0E43-924D-7E9FBFA3A261}" srcOrd="0" destOrd="0" presId="urn:microsoft.com/office/officeart/2009/layout/CirclePictureHierarchy"/>
    <dgm:cxn modelId="{3BBBB89B-2FFC-0542-B216-61AB8FD048BB}" srcId="{04538635-6E99-EB47-9F98-916BE695376D}" destId="{D70FD9A2-2E27-8D41-8F35-DE342F5ADB10}" srcOrd="0" destOrd="0" parTransId="{1536D95C-0507-824F-B333-2E010AF9913F}" sibTransId="{3DA27E5A-B873-6448-B3A8-BD23137F7927}"/>
    <dgm:cxn modelId="{B01916A7-B4F6-1946-88AC-5E87AA196C42}" type="presOf" srcId="{0B11C9B4-A585-0440-936C-203D93B6C303}" destId="{298EAE99-12F9-5848-AC06-5AAB9053B12D}" srcOrd="0" destOrd="0" presId="urn:microsoft.com/office/officeart/2009/layout/CirclePictureHierarchy"/>
    <dgm:cxn modelId="{8EC77CB8-4837-664D-9DC5-97D4CC4A3064}" type="presOf" srcId="{4BFDA0D1-3A8D-6D4C-B988-0B336B8A40B6}" destId="{BACBE00A-5D9B-DA48-A77C-ADD6BB487358}" srcOrd="0" destOrd="0" presId="urn:microsoft.com/office/officeart/2009/layout/CirclePictureHierarchy"/>
    <dgm:cxn modelId="{984E86B8-22C1-F445-BE2A-EB53EE9A05B5}" type="presOf" srcId="{D4EE4C06-A047-A74A-9F57-9F1588ACA0AA}" destId="{FEED7DEF-78E8-6B47-AFD4-30FB845A4F49}" srcOrd="0" destOrd="0" presId="urn:microsoft.com/office/officeart/2009/layout/CirclePictureHierarchy"/>
    <dgm:cxn modelId="{9244EEC4-9D25-2542-8ACF-D3CE487A695E}" type="presOf" srcId="{2345F114-46F5-8F49-9E9F-9786165E320A}" destId="{068AD76E-EB90-2247-807C-07391A99941D}" srcOrd="0" destOrd="0" presId="urn:microsoft.com/office/officeart/2009/layout/CirclePictureHierarchy"/>
    <dgm:cxn modelId="{FBD5FDC5-399E-4A48-935F-651563FAE3F2}" type="presOf" srcId="{D70FD9A2-2E27-8D41-8F35-DE342F5ADB10}" destId="{C8759D02-8094-3846-B739-7EC4585FE870}" srcOrd="0" destOrd="0" presId="urn:microsoft.com/office/officeart/2009/layout/CirclePictureHierarchy"/>
    <dgm:cxn modelId="{CF5AAFD3-B1C7-E24B-A83F-7E61039FAF0C}" srcId="{D4EE4C06-A047-A74A-9F57-9F1588ACA0AA}" destId="{EF1D1894-6A94-EC46-9624-B72B334F63F6}" srcOrd="0" destOrd="0" parTransId="{A3F21671-F320-FB4F-8494-C9640497CFBD}" sibTransId="{018889D5-A52E-444F-B296-520202233AC6}"/>
    <dgm:cxn modelId="{1F7507D5-211E-3C4D-9F76-5872DFEA7895}" type="presOf" srcId="{A9159DF1-DBFD-F34B-A88D-95B70135CDEA}" destId="{C399F211-6425-5C46-B92D-F428501C6793}" srcOrd="0" destOrd="0" presId="urn:microsoft.com/office/officeart/2009/layout/CirclePictureHierarchy"/>
    <dgm:cxn modelId="{0B53B6FE-E1BF-944F-BBB5-2618C66AF254}" srcId="{EF1D1894-6A94-EC46-9624-B72B334F63F6}" destId="{04538635-6E99-EB47-9F98-916BE695376D}" srcOrd="1" destOrd="0" parTransId="{0B11C9B4-A585-0440-936C-203D93B6C303}" sibTransId="{EE28E672-B783-CF4E-A4A9-004187F39377}"/>
    <dgm:cxn modelId="{18D1D510-A8A2-8940-ADF2-CB2DFD8240C8}" type="presParOf" srcId="{FEED7DEF-78E8-6B47-AFD4-30FB845A4F49}" destId="{F3C30A18-254A-7743-9C15-A0B1DC3F66B0}" srcOrd="0" destOrd="0" presId="urn:microsoft.com/office/officeart/2009/layout/CirclePictureHierarchy"/>
    <dgm:cxn modelId="{BA0CDFCF-5094-FF49-BC98-A0EDA3B93E9F}" type="presParOf" srcId="{F3C30A18-254A-7743-9C15-A0B1DC3F66B0}" destId="{895A5F7E-8090-E64B-B943-0E6DE0AF01C5}" srcOrd="0" destOrd="0" presId="urn:microsoft.com/office/officeart/2009/layout/CirclePictureHierarchy"/>
    <dgm:cxn modelId="{DF05144F-3CC6-F54D-A0C0-5FEB00FDC36E}" type="presParOf" srcId="{895A5F7E-8090-E64B-B943-0E6DE0AF01C5}" destId="{6A2B40AE-7994-D440-9BCC-B2ABC3149433}" srcOrd="0" destOrd="0" presId="urn:microsoft.com/office/officeart/2009/layout/CirclePictureHierarchy"/>
    <dgm:cxn modelId="{A1A9FF25-D160-464C-8A34-51A09C930DE5}" type="presParOf" srcId="{895A5F7E-8090-E64B-B943-0E6DE0AF01C5}" destId="{B2B6E910-B1E8-D741-A90B-26F38885EB0E}" srcOrd="1" destOrd="0" presId="urn:microsoft.com/office/officeart/2009/layout/CirclePictureHierarchy"/>
    <dgm:cxn modelId="{F775AADD-F1B4-F147-8C54-3BE1548602D5}" type="presParOf" srcId="{F3C30A18-254A-7743-9C15-A0B1DC3F66B0}" destId="{37E21C79-9DD0-1746-B0B4-B8242689F7C1}" srcOrd="1" destOrd="0" presId="urn:microsoft.com/office/officeart/2009/layout/CirclePictureHierarchy"/>
    <dgm:cxn modelId="{7FD22254-3BF9-4F4D-BC35-43A89B779526}" type="presParOf" srcId="{37E21C79-9DD0-1746-B0B4-B8242689F7C1}" destId="{068AD76E-EB90-2247-807C-07391A99941D}" srcOrd="0" destOrd="0" presId="urn:microsoft.com/office/officeart/2009/layout/CirclePictureHierarchy"/>
    <dgm:cxn modelId="{71B27A60-CE85-3F4C-8373-3E66D899E40F}" type="presParOf" srcId="{37E21C79-9DD0-1746-B0B4-B8242689F7C1}" destId="{53B19530-676E-8C4A-8601-D5FB986107F5}" srcOrd="1" destOrd="0" presId="urn:microsoft.com/office/officeart/2009/layout/CirclePictureHierarchy"/>
    <dgm:cxn modelId="{DAABC2A6-EDA6-4348-9D6D-384CDEC24761}" type="presParOf" srcId="{53B19530-676E-8C4A-8601-D5FB986107F5}" destId="{66EABAAD-6C07-CC4D-86B7-9196F0035AFB}" srcOrd="0" destOrd="0" presId="urn:microsoft.com/office/officeart/2009/layout/CirclePictureHierarchy"/>
    <dgm:cxn modelId="{105C476E-C3C0-7840-BFB9-D8384686E804}" type="presParOf" srcId="{66EABAAD-6C07-CC4D-86B7-9196F0035AFB}" destId="{A75C9252-33F5-3D4C-854A-198D09A2A619}" srcOrd="0" destOrd="0" presId="urn:microsoft.com/office/officeart/2009/layout/CirclePictureHierarchy"/>
    <dgm:cxn modelId="{4A056C7B-E812-AC47-9E25-5FACA8CBB11B}" type="presParOf" srcId="{66EABAAD-6C07-CC4D-86B7-9196F0035AFB}" destId="{C399F211-6425-5C46-B92D-F428501C6793}" srcOrd="1" destOrd="0" presId="urn:microsoft.com/office/officeart/2009/layout/CirclePictureHierarchy"/>
    <dgm:cxn modelId="{E44B5ECF-4FD2-A748-941F-884BD779612A}" type="presParOf" srcId="{53B19530-676E-8C4A-8601-D5FB986107F5}" destId="{2B4E5CC2-5A6E-8546-9759-9CAB16332F9E}" srcOrd="1" destOrd="0" presId="urn:microsoft.com/office/officeart/2009/layout/CirclePictureHierarchy"/>
    <dgm:cxn modelId="{C02E3A1F-7B00-4C43-9A95-D42016A60AF9}" type="presParOf" srcId="{37E21C79-9DD0-1746-B0B4-B8242689F7C1}" destId="{298EAE99-12F9-5848-AC06-5AAB9053B12D}" srcOrd="2" destOrd="0" presId="urn:microsoft.com/office/officeart/2009/layout/CirclePictureHierarchy"/>
    <dgm:cxn modelId="{72A61A13-1186-3B41-87D5-FE124C4A877F}" type="presParOf" srcId="{37E21C79-9DD0-1746-B0B4-B8242689F7C1}" destId="{C4FB0AA0-1CAF-CF4E-A8AE-ADA7A117103F}" srcOrd="3" destOrd="0" presId="urn:microsoft.com/office/officeart/2009/layout/CirclePictureHierarchy"/>
    <dgm:cxn modelId="{FA98AD73-9AE1-6E4F-83F2-B09E3715F224}" type="presParOf" srcId="{C4FB0AA0-1CAF-CF4E-A8AE-ADA7A117103F}" destId="{7A2C632B-5FD1-084E-888A-FE2520E0C6B2}" srcOrd="0" destOrd="0" presId="urn:microsoft.com/office/officeart/2009/layout/CirclePictureHierarchy"/>
    <dgm:cxn modelId="{55BF8C4C-186D-2044-9CDC-611AC2F52AB4}" type="presParOf" srcId="{7A2C632B-5FD1-084E-888A-FE2520E0C6B2}" destId="{32DD5283-5FAF-A543-8941-91B1B0934781}" srcOrd="0" destOrd="0" presId="urn:microsoft.com/office/officeart/2009/layout/CirclePictureHierarchy"/>
    <dgm:cxn modelId="{00BEAA13-A60B-BB4A-8C37-0F9923BC9889}" type="presParOf" srcId="{7A2C632B-5FD1-084E-888A-FE2520E0C6B2}" destId="{D7CBEFE4-30E2-0E43-924D-7E9FBFA3A261}" srcOrd="1" destOrd="0" presId="urn:microsoft.com/office/officeart/2009/layout/CirclePictureHierarchy"/>
    <dgm:cxn modelId="{8962242E-689E-9B4D-BBBA-3A24F56AF8EF}" type="presParOf" srcId="{C4FB0AA0-1CAF-CF4E-A8AE-ADA7A117103F}" destId="{8A5093EF-753F-2F4F-9AE6-D0D2CCB9A30B}" srcOrd="1" destOrd="0" presId="urn:microsoft.com/office/officeart/2009/layout/CirclePictureHierarchy"/>
    <dgm:cxn modelId="{1AB3E9D0-11B1-F849-ADBF-CD7EC147269E}" type="presParOf" srcId="{8A5093EF-753F-2F4F-9AE6-D0D2CCB9A30B}" destId="{B8BE20D7-0894-3D4D-8C26-8DA354242F95}" srcOrd="0" destOrd="0" presId="urn:microsoft.com/office/officeart/2009/layout/CirclePictureHierarchy"/>
    <dgm:cxn modelId="{25B15F67-3D13-6141-AC52-E0A5B194812E}" type="presParOf" srcId="{8A5093EF-753F-2F4F-9AE6-D0D2CCB9A30B}" destId="{65C15ED6-02FE-2A4D-9027-4A19DF7BA5B2}" srcOrd="1" destOrd="0" presId="urn:microsoft.com/office/officeart/2009/layout/CirclePictureHierarchy"/>
    <dgm:cxn modelId="{531F116A-CC56-7A49-9A10-E5EAC5C751A4}" type="presParOf" srcId="{65C15ED6-02FE-2A4D-9027-4A19DF7BA5B2}" destId="{32B83407-8C3D-BB41-9090-6D3331AB243E}" srcOrd="0" destOrd="0" presId="urn:microsoft.com/office/officeart/2009/layout/CirclePictureHierarchy"/>
    <dgm:cxn modelId="{4790EBF3-DD3B-2F4D-B70F-F6F1E2D0F0D6}" type="presParOf" srcId="{32B83407-8C3D-BB41-9090-6D3331AB243E}" destId="{E9D71190-45C4-7647-89F5-951B9029633F}" srcOrd="0" destOrd="0" presId="urn:microsoft.com/office/officeart/2009/layout/CirclePictureHierarchy"/>
    <dgm:cxn modelId="{5DD208EF-A0DE-C744-A9F9-2A287D9BA828}" type="presParOf" srcId="{32B83407-8C3D-BB41-9090-6D3331AB243E}" destId="{C8759D02-8094-3846-B739-7EC4585FE870}" srcOrd="1" destOrd="0" presId="urn:microsoft.com/office/officeart/2009/layout/CirclePictureHierarchy"/>
    <dgm:cxn modelId="{151F310B-0A15-F34C-9C08-92727438836F}" type="presParOf" srcId="{65C15ED6-02FE-2A4D-9027-4A19DF7BA5B2}" destId="{4A1BD0FF-63AB-4C4E-81DD-86085147E249}" srcOrd="1" destOrd="0" presId="urn:microsoft.com/office/officeart/2009/layout/CirclePictureHierarchy"/>
    <dgm:cxn modelId="{124B4D91-C2D5-E645-8799-24573EB46458}" type="presParOf" srcId="{8A5093EF-753F-2F4F-9AE6-D0D2CCB9A30B}" destId="{8700C55F-F9CE-6241-9C19-1824FE547E06}" srcOrd="2" destOrd="0" presId="urn:microsoft.com/office/officeart/2009/layout/CirclePictureHierarchy"/>
    <dgm:cxn modelId="{C3597FEF-46C7-DC4D-80D1-3AB70E173A24}" type="presParOf" srcId="{8A5093EF-753F-2F4F-9AE6-D0D2CCB9A30B}" destId="{87EA2570-9597-D645-AAAB-47EEF7077C88}" srcOrd="3" destOrd="0" presId="urn:microsoft.com/office/officeart/2009/layout/CirclePictureHierarchy"/>
    <dgm:cxn modelId="{A9A8449E-BE06-C74E-9EBF-783F00CBF2AE}" type="presParOf" srcId="{87EA2570-9597-D645-AAAB-47EEF7077C88}" destId="{C5C7AB3F-6855-9349-AF17-BBC8353C2EC2}" srcOrd="0" destOrd="0" presId="urn:microsoft.com/office/officeart/2009/layout/CirclePictureHierarchy"/>
    <dgm:cxn modelId="{8130BC74-2297-F349-A32B-AC3E764B2673}" type="presParOf" srcId="{C5C7AB3F-6855-9349-AF17-BBC8353C2EC2}" destId="{43E21682-7E22-2249-A1E8-0443F70FC9CB}" srcOrd="0" destOrd="0" presId="urn:microsoft.com/office/officeart/2009/layout/CirclePictureHierarchy"/>
    <dgm:cxn modelId="{A1C9A38E-B3DF-EF41-8258-BB5B299B4F83}" type="presParOf" srcId="{C5C7AB3F-6855-9349-AF17-BBC8353C2EC2}" destId="{BACBE00A-5D9B-DA48-A77C-ADD6BB487358}" srcOrd="1" destOrd="0" presId="urn:microsoft.com/office/officeart/2009/layout/CirclePictureHierarchy"/>
    <dgm:cxn modelId="{F62C350C-F8F6-4A40-81B5-67A508B866B6}" type="presParOf" srcId="{87EA2570-9597-D645-AAAB-47EEF7077C88}" destId="{55742574-58F6-9B42-8769-05B7F907CE06}" srcOrd="1" destOrd="0" presId="urn:microsoft.com/office/officeart/2009/layout/CirclePicture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00C55F-F9CE-6241-9C19-1824FE547E06}">
      <dsp:nvSpPr>
        <dsp:cNvPr id="0" name=""/>
        <dsp:cNvSpPr/>
      </dsp:nvSpPr>
      <dsp:spPr>
        <a:xfrm>
          <a:off x="4982306" y="2170727"/>
          <a:ext cx="1440308" cy="472633"/>
        </a:xfrm>
        <a:custGeom>
          <a:avLst/>
          <a:gdLst/>
          <a:ahLst/>
          <a:cxnLst/>
          <a:rect l="0" t="0" r="0" b="0"/>
          <a:pathLst>
            <a:path>
              <a:moveTo>
                <a:pt x="0" y="0"/>
              </a:moveTo>
              <a:lnTo>
                <a:pt x="0" y="321390"/>
              </a:lnTo>
              <a:lnTo>
                <a:pt x="1440308" y="321390"/>
              </a:lnTo>
              <a:lnTo>
                <a:pt x="1440308" y="472633"/>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8BE20D7-0894-3D4D-8C26-8DA354242F95}">
      <dsp:nvSpPr>
        <dsp:cNvPr id="0" name=""/>
        <dsp:cNvSpPr/>
      </dsp:nvSpPr>
      <dsp:spPr>
        <a:xfrm>
          <a:off x="3944248" y="2170727"/>
          <a:ext cx="1038057" cy="456725"/>
        </a:xfrm>
        <a:custGeom>
          <a:avLst/>
          <a:gdLst/>
          <a:ahLst/>
          <a:cxnLst/>
          <a:rect l="0" t="0" r="0" b="0"/>
          <a:pathLst>
            <a:path>
              <a:moveTo>
                <a:pt x="1038057" y="0"/>
              </a:moveTo>
              <a:lnTo>
                <a:pt x="1038057" y="305482"/>
              </a:lnTo>
              <a:lnTo>
                <a:pt x="0" y="305482"/>
              </a:lnTo>
              <a:lnTo>
                <a:pt x="0" y="456725"/>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98EAE99-12F9-5848-AC06-5AAB9053B12D}">
      <dsp:nvSpPr>
        <dsp:cNvPr id="0" name=""/>
        <dsp:cNvSpPr/>
      </dsp:nvSpPr>
      <dsp:spPr>
        <a:xfrm>
          <a:off x="3074961" y="981758"/>
          <a:ext cx="1907344" cy="381539"/>
        </a:xfrm>
        <a:custGeom>
          <a:avLst/>
          <a:gdLst/>
          <a:ahLst/>
          <a:cxnLst/>
          <a:rect l="0" t="0" r="0" b="0"/>
          <a:pathLst>
            <a:path>
              <a:moveTo>
                <a:pt x="0" y="0"/>
              </a:moveTo>
              <a:lnTo>
                <a:pt x="0" y="230296"/>
              </a:lnTo>
              <a:lnTo>
                <a:pt x="1907344" y="230296"/>
              </a:lnTo>
              <a:lnTo>
                <a:pt x="1907344" y="381539"/>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68AD76E-EB90-2247-807C-07391A99941D}">
      <dsp:nvSpPr>
        <dsp:cNvPr id="0" name=""/>
        <dsp:cNvSpPr/>
      </dsp:nvSpPr>
      <dsp:spPr>
        <a:xfrm>
          <a:off x="513150" y="981758"/>
          <a:ext cx="2561811" cy="378160"/>
        </a:xfrm>
        <a:custGeom>
          <a:avLst/>
          <a:gdLst/>
          <a:ahLst/>
          <a:cxnLst/>
          <a:rect l="0" t="0" r="0" b="0"/>
          <a:pathLst>
            <a:path>
              <a:moveTo>
                <a:pt x="2561811" y="0"/>
              </a:moveTo>
              <a:lnTo>
                <a:pt x="2561811" y="226917"/>
              </a:lnTo>
              <a:lnTo>
                <a:pt x="0" y="226917"/>
              </a:lnTo>
              <a:lnTo>
                <a:pt x="0" y="378160"/>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A2B40AE-7994-D440-9BCC-B2ABC3149433}">
      <dsp:nvSpPr>
        <dsp:cNvPr id="0" name=""/>
        <dsp:cNvSpPr/>
      </dsp:nvSpPr>
      <dsp:spPr>
        <a:xfrm>
          <a:off x="2590983" y="13802"/>
          <a:ext cx="967955" cy="96795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2B6E910-B1E8-D741-A90B-26F38885EB0E}">
      <dsp:nvSpPr>
        <dsp:cNvPr id="0" name=""/>
        <dsp:cNvSpPr/>
      </dsp:nvSpPr>
      <dsp:spPr>
        <a:xfrm>
          <a:off x="3717163" y="11382"/>
          <a:ext cx="1135484" cy="967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a:t>Students</a:t>
          </a:r>
          <a:r>
            <a:rPr lang="en-US" sz="1500" kern="1200"/>
            <a:t> at each college</a:t>
          </a:r>
        </a:p>
      </dsp:txBody>
      <dsp:txXfrm>
        <a:off x="3717163" y="11382"/>
        <a:ext cx="1135484" cy="967955"/>
      </dsp:txXfrm>
    </dsp:sp>
    <dsp:sp modelId="{A75C9252-33F5-3D4C-854A-198D09A2A619}">
      <dsp:nvSpPr>
        <dsp:cNvPr id="0" name=""/>
        <dsp:cNvSpPr/>
      </dsp:nvSpPr>
      <dsp:spPr>
        <a:xfrm>
          <a:off x="110524" y="1359919"/>
          <a:ext cx="805252" cy="819026"/>
        </a:xfrm>
        <a:prstGeom prst="ellipse">
          <a:avLst/>
        </a:prstGeom>
        <a:solidFill>
          <a:srgbClr val="0070C0"/>
        </a:solidFill>
        <a:ln>
          <a:noFill/>
        </a:ln>
        <a:effectLst/>
      </dsp:spPr>
      <dsp:style>
        <a:lnRef idx="0">
          <a:scrgbClr r="0" g="0" b="0"/>
        </a:lnRef>
        <a:fillRef idx="3">
          <a:scrgbClr r="0" g="0" b="0"/>
        </a:fillRef>
        <a:effectRef idx="2">
          <a:scrgbClr r="0" g="0" b="0"/>
        </a:effectRef>
        <a:fontRef idx="minor">
          <a:schemeClr val="lt1"/>
        </a:fontRef>
      </dsp:style>
    </dsp:sp>
    <dsp:sp modelId="{C399F211-6425-5C46-B92D-F428501C6793}">
      <dsp:nvSpPr>
        <dsp:cNvPr id="0" name=""/>
        <dsp:cNvSpPr/>
      </dsp:nvSpPr>
      <dsp:spPr>
        <a:xfrm>
          <a:off x="988060" y="1684891"/>
          <a:ext cx="1867549" cy="967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a:t>Home College section </a:t>
          </a:r>
        </a:p>
        <a:p>
          <a:pPr marL="0" lvl="0" indent="0" algn="l" defTabSz="666750">
            <a:lnSpc>
              <a:spcPct val="90000"/>
            </a:lnSpc>
            <a:spcBef>
              <a:spcPct val="0"/>
            </a:spcBef>
            <a:spcAft>
              <a:spcPct val="35000"/>
            </a:spcAft>
            <a:buNone/>
          </a:pPr>
          <a:r>
            <a:rPr lang="en-US" sz="1500" kern="1200"/>
            <a:t>only open to students at one college</a:t>
          </a:r>
        </a:p>
      </dsp:txBody>
      <dsp:txXfrm>
        <a:off x="988060" y="1684891"/>
        <a:ext cx="1867549" cy="967955"/>
      </dsp:txXfrm>
    </dsp:sp>
    <dsp:sp modelId="{32DD5283-5FAF-A543-8941-91B1B0934781}">
      <dsp:nvSpPr>
        <dsp:cNvPr id="0" name=""/>
        <dsp:cNvSpPr/>
      </dsp:nvSpPr>
      <dsp:spPr>
        <a:xfrm>
          <a:off x="4580952" y="1363297"/>
          <a:ext cx="802706" cy="807430"/>
        </a:xfrm>
        <a:prstGeom prst="ellipse">
          <a:avLst/>
        </a:prstGeom>
        <a:solidFill>
          <a:srgbClr val="0070C0"/>
        </a:solidFill>
        <a:ln>
          <a:noFill/>
        </a:ln>
        <a:effectLst/>
      </dsp:spPr>
      <dsp:style>
        <a:lnRef idx="0">
          <a:scrgbClr r="0" g="0" b="0"/>
        </a:lnRef>
        <a:fillRef idx="3">
          <a:scrgbClr r="0" g="0" b="0"/>
        </a:fillRef>
        <a:effectRef idx="2">
          <a:scrgbClr r="0" g="0" b="0"/>
        </a:effectRef>
        <a:fontRef idx="minor">
          <a:schemeClr val="lt1"/>
        </a:fontRef>
      </dsp:style>
    </dsp:sp>
    <dsp:sp modelId="{D7CBEFE4-30E2-0E43-924D-7E9FBFA3A261}">
      <dsp:nvSpPr>
        <dsp:cNvPr id="0" name=""/>
        <dsp:cNvSpPr/>
      </dsp:nvSpPr>
      <dsp:spPr>
        <a:xfrm>
          <a:off x="5478625" y="1283034"/>
          <a:ext cx="2604856" cy="967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a:t>Pooled Registration section</a:t>
          </a:r>
          <a:r>
            <a:rPr lang="en-US" sz="1500" kern="1200"/>
            <a:t> </a:t>
          </a:r>
        </a:p>
        <a:p>
          <a:pPr marL="0" lvl="0" indent="0" algn="l" defTabSz="666750">
            <a:lnSpc>
              <a:spcPct val="90000"/>
            </a:lnSpc>
            <a:spcBef>
              <a:spcPct val="0"/>
            </a:spcBef>
            <a:spcAft>
              <a:spcPct val="35000"/>
            </a:spcAft>
            <a:buNone/>
          </a:pPr>
          <a:r>
            <a:rPr lang="en-US" sz="1500" kern="1200"/>
            <a:t>Combined enrollment from all colleges</a:t>
          </a:r>
        </a:p>
      </dsp:txBody>
      <dsp:txXfrm>
        <a:off x="5478625" y="1283034"/>
        <a:ext cx="2604856" cy="967955"/>
      </dsp:txXfrm>
    </dsp:sp>
    <dsp:sp modelId="{E9D71190-45C4-7647-89F5-951B9029633F}">
      <dsp:nvSpPr>
        <dsp:cNvPr id="0" name=""/>
        <dsp:cNvSpPr/>
      </dsp:nvSpPr>
      <dsp:spPr>
        <a:xfrm>
          <a:off x="3526202" y="2627452"/>
          <a:ext cx="836091" cy="836091"/>
        </a:xfrm>
        <a:prstGeom prst="ellipse">
          <a:avLst/>
        </a:prstGeom>
        <a:solidFill>
          <a:srgbClr val="0070C0"/>
        </a:solidFill>
        <a:ln>
          <a:noFill/>
        </a:ln>
        <a:effectLst/>
      </dsp:spPr>
      <dsp:style>
        <a:lnRef idx="0">
          <a:scrgbClr r="0" g="0" b="0"/>
        </a:lnRef>
        <a:fillRef idx="3">
          <a:scrgbClr r="0" g="0" b="0"/>
        </a:fillRef>
        <a:effectRef idx="2">
          <a:scrgbClr r="0" g="0" b="0"/>
        </a:effectRef>
        <a:fontRef idx="minor">
          <a:schemeClr val="lt1"/>
        </a:fontRef>
      </dsp:style>
    </dsp:sp>
    <dsp:sp modelId="{C8759D02-8094-3846-B739-7EC4585FE870}">
      <dsp:nvSpPr>
        <dsp:cNvPr id="0" name=""/>
        <dsp:cNvSpPr/>
      </dsp:nvSpPr>
      <dsp:spPr>
        <a:xfrm>
          <a:off x="4389660" y="2566069"/>
          <a:ext cx="1579515" cy="967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a:t>Pooled Teaching section</a:t>
          </a:r>
        </a:p>
      </dsp:txBody>
      <dsp:txXfrm>
        <a:off x="4389660" y="2566069"/>
        <a:ext cx="1579515" cy="967955"/>
      </dsp:txXfrm>
    </dsp:sp>
    <dsp:sp modelId="{43E21682-7E22-2249-A1E8-0443F70FC9CB}">
      <dsp:nvSpPr>
        <dsp:cNvPr id="0" name=""/>
        <dsp:cNvSpPr/>
      </dsp:nvSpPr>
      <dsp:spPr>
        <a:xfrm>
          <a:off x="6024891" y="2643360"/>
          <a:ext cx="795446" cy="795446"/>
        </a:xfrm>
        <a:prstGeom prst="ellipse">
          <a:avLst/>
        </a:prstGeom>
        <a:solidFill>
          <a:srgbClr val="0070C0"/>
        </a:solidFill>
        <a:ln>
          <a:noFill/>
        </a:ln>
        <a:effectLst/>
      </dsp:spPr>
      <dsp:style>
        <a:lnRef idx="0">
          <a:scrgbClr r="0" g="0" b="0"/>
        </a:lnRef>
        <a:fillRef idx="3">
          <a:scrgbClr r="0" g="0" b="0"/>
        </a:fillRef>
        <a:effectRef idx="2">
          <a:scrgbClr r="0" g="0" b="0"/>
        </a:effectRef>
        <a:fontRef idx="minor">
          <a:schemeClr val="lt1"/>
        </a:fontRef>
      </dsp:style>
    </dsp:sp>
    <dsp:sp modelId="{BACBE00A-5D9B-DA48-A77C-ADD6BB487358}">
      <dsp:nvSpPr>
        <dsp:cNvPr id="0" name=""/>
        <dsp:cNvSpPr/>
      </dsp:nvSpPr>
      <dsp:spPr>
        <a:xfrm>
          <a:off x="6935834" y="2566069"/>
          <a:ext cx="1579515" cy="967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a:t>Pooled Teaching section</a:t>
          </a:r>
        </a:p>
      </dsp:txBody>
      <dsp:txXfrm>
        <a:off x="6935834" y="2566069"/>
        <a:ext cx="1579515" cy="967955"/>
      </dsp:txXfrm>
    </dsp:sp>
  </dsp:spTree>
</dsp:drawing>
</file>

<file path=ppt/diagrams/layout1.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69265"/>
          </a:xfrm>
          <a:prstGeom prst="rect">
            <a:avLst/>
          </a:prstGeom>
        </p:spPr>
        <p:txBody>
          <a:bodyPr vert="horz" lIns="94192" tIns="47096" rIns="94192" bIns="47096" rtlCol="0"/>
          <a:lstStyle>
            <a:lvl1pPr algn="l">
              <a:defRPr sz="1200"/>
            </a:lvl1pPr>
          </a:lstStyle>
          <a:p>
            <a:endParaRPr lang="en-US"/>
          </a:p>
        </p:txBody>
      </p:sp>
      <p:sp>
        <p:nvSpPr>
          <p:cNvPr id="3" name="Date Placeholder 2"/>
          <p:cNvSpPr>
            <a:spLocks noGrp="1"/>
          </p:cNvSpPr>
          <p:nvPr>
            <p:ph type="dt" sz="quarter" idx="1"/>
          </p:nvPr>
        </p:nvSpPr>
        <p:spPr>
          <a:xfrm>
            <a:off x="4021294" y="0"/>
            <a:ext cx="3076363" cy="469265"/>
          </a:xfrm>
          <a:prstGeom prst="rect">
            <a:avLst/>
          </a:prstGeom>
        </p:spPr>
        <p:txBody>
          <a:bodyPr vert="horz" lIns="94192" tIns="47096" rIns="94192" bIns="47096" rtlCol="0"/>
          <a:lstStyle>
            <a:lvl1pPr algn="r">
              <a:defRPr sz="1200"/>
            </a:lvl1pPr>
          </a:lstStyle>
          <a:p>
            <a:fld id="{85DD2E92-D147-604F-95CA-431B8E16FE89}" type="datetimeFigureOut">
              <a:rPr lang="en-US" smtClean="0"/>
              <a:t>10/11/2023</a:t>
            </a:fld>
            <a:endParaRPr lang="en-US"/>
          </a:p>
        </p:txBody>
      </p:sp>
      <p:sp>
        <p:nvSpPr>
          <p:cNvPr id="4" name="Footer Placeholder 3"/>
          <p:cNvSpPr>
            <a:spLocks noGrp="1"/>
          </p:cNvSpPr>
          <p:nvPr>
            <p:ph type="ftr" sz="quarter" idx="2"/>
          </p:nvPr>
        </p:nvSpPr>
        <p:spPr>
          <a:xfrm>
            <a:off x="0" y="8914406"/>
            <a:ext cx="3076363" cy="469265"/>
          </a:xfrm>
          <a:prstGeom prst="rect">
            <a:avLst/>
          </a:prstGeom>
        </p:spPr>
        <p:txBody>
          <a:bodyPr vert="horz" lIns="94192" tIns="47096" rIns="94192" bIns="47096" rtlCol="0" anchor="b"/>
          <a:lstStyle>
            <a:lvl1pPr algn="l">
              <a:defRPr sz="1200"/>
            </a:lvl1pPr>
          </a:lstStyle>
          <a:p>
            <a:endParaRPr lang="en-US"/>
          </a:p>
        </p:txBody>
      </p:sp>
      <p:sp>
        <p:nvSpPr>
          <p:cNvPr id="5" name="Slide Number Placeholder 4"/>
          <p:cNvSpPr>
            <a:spLocks noGrp="1"/>
          </p:cNvSpPr>
          <p:nvPr>
            <p:ph type="sldNum" sz="quarter" idx="3"/>
          </p:nvPr>
        </p:nvSpPr>
        <p:spPr>
          <a:xfrm>
            <a:off x="4021294" y="8914406"/>
            <a:ext cx="3076363" cy="469265"/>
          </a:xfrm>
          <a:prstGeom prst="rect">
            <a:avLst/>
          </a:prstGeom>
        </p:spPr>
        <p:txBody>
          <a:bodyPr vert="horz" lIns="94192" tIns="47096" rIns="94192" bIns="47096" rtlCol="0" anchor="b"/>
          <a:lstStyle>
            <a:lvl1pPr algn="r">
              <a:defRPr sz="1200"/>
            </a:lvl1pPr>
          </a:lstStyle>
          <a:p>
            <a:fld id="{449B37E9-93E4-E149-9F8B-554ED85A76CA}" type="slidenum">
              <a:rPr lang="en-US" smtClean="0"/>
              <a:t>‹#›</a:t>
            </a:fld>
            <a:endParaRPr lang="en-US"/>
          </a:p>
        </p:txBody>
      </p:sp>
    </p:spTree>
    <p:extLst>
      <p:ext uri="{BB962C8B-B14F-4D97-AF65-F5344CB8AC3E}">
        <p14:creationId xmlns:p14="http://schemas.microsoft.com/office/powerpoint/2010/main" val="15516386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70895"/>
          </a:xfrm>
          <a:prstGeom prst="rect">
            <a:avLst/>
          </a:prstGeom>
        </p:spPr>
        <p:txBody>
          <a:bodyPr vert="horz" lIns="94192" tIns="47096" rIns="94192" bIns="47096" rtlCol="0"/>
          <a:lstStyle>
            <a:lvl1pPr algn="l">
              <a:defRPr sz="1200"/>
            </a:lvl1pPr>
          </a:lstStyle>
          <a:p>
            <a:endParaRPr lang="en-US"/>
          </a:p>
        </p:txBody>
      </p:sp>
      <p:sp>
        <p:nvSpPr>
          <p:cNvPr id="3" name="Date Placeholder 2"/>
          <p:cNvSpPr>
            <a:spLocks noGrp="1"/>
          </p:cNvSpPr>
          <p:nvPr>
            <p:ph type="dt" idx="1"/>
          </p:nvPr>
        </p:nvSpPr>
        <p:spPr>
          <a:xfrm>
            <a:off x="4021294" y="0"/>
            <a:ext cx="3076363" cy="470895"/>
          </a:xfrm>
          <a:prstGeom prst="rect">
            <a:avLst/>
          </a:prstGeom>
        </p:spPr>
        <p:txBody>
          <a:bodyPr vert="horz" lIns="94192" tIns="47096" rIns="94192" bIns="47096" rtlCol="0"/>
          <a:lstStyle>
            <a:lvl1pPr algn="r">
              <a:defRPr sz="1200"/>
            </a:lvl1pPr>
          </a:lstStyle>
          <a:p>
            <a:fld id="{DA5E2FE0-3B95-9C48-B3ED-0D5973C269CE}" type="datetimeFigureOut">
              <a:rPr lang="en-US" smtClean="0"/>
              <a:t>10/11/2023</a:t>
            </a:fld>
            <a:endParaRPr lang="en-US"/>
          </a:p>
        </p:txBody>
      </p:sp>
      <p:sp>
        <p:nvSpPr>
          <p:cNvPr id="4" name="Slide Image Placeholder 3"/>
          <p:cNvSpPr>
            <a:spLocks noGrp="1" noRot="1" noChangeAspect="1"/>
          </p:cNvSpPr>
          <p:nvPr>
            <p:ph type="sldImg" idx="2"/>
          </p:nvPr>
        </p:nvSpPr>
        <p:spPr>
          <a:xfrm>
            <a:off x="735013" y="1173163"/>
            <a:ext cx="5629275" cy="3167062"/>
          </a:xfrm>
          <a:prstGeom prst="rect">
            <a:avLst/>
          </a:prstGeom>
          <a:noFill/>
          <a:ln w="12700">
            <a:solidFill>
              <a:prstClr val="black"/>
            </a:solidFill>
          </a:ln>
        </p:spPr>
        <p:txBody>
          <a:bodyPr vert="horz" lIns="94192" tIns="47096" rIns="94192" bIns="47096" rtlCol="0" anchor="ctr"/>
          <a:lstStyle/>
          <a:p>
            <a:endParaRPr lang="en-US"/>
          </a:p>
        </p:txBody>
      </p:sp>
      <p:sp>
        <p:nvSpPr>
          <p:cNvPr id="5" name="Notes Placeholder 4"/>
          <p:cNvSpPr>
            <a:spLocks noGrp="1"/>
          </p:cNvSpPr>
          <p:nvPr>
            <p:ph type="body" sz="quarter" idx="3"/>
          </p:nvPr>
        </p:nvSpPr>
        <p:spPr>
          <a:xfrm>
            <a:off x="709930" y="4516676"/>
            <a:ext cx="5679440" cy="3695462"/>
          </a:xfrm>
          <a:prstGeom prst="rect">
            <a:avLst/>
          </a:prstGeom>
        </p:spPr>
        <p:txBody>
          <a:bodyPr vert="horz" lIns="94192" tIns="47096" rIns="94192" bIns="4709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4407"/>
            <a:ext cx="3076363" cy="470894"/>
          </a:xfrm>
          <a:prstGeom prst="rect">
            <a:avLst/>
          </a:prstGeom>
        </p:spPr>
        <p:txBody>
          <a:bodyPr vert="horz" lIns="94192" tIns="47096" rIns="94192" bIns="47096" rtlCol="0" anchor="b"/>
          <a:lstStyle>
            <a:lvl1pPr algn="l">
              <a:defRPr sz="1200"/>
            </a:lvl1pPr>
          </a:lstStyle>
          <a:p>
            <a:endParaRPr lang="en-US"/>
          </a:p>
        </p:txBody>
      </p:sp>
      <p:sp>
        <p:nvSpPr>
          <p:cNvPr id="7" name="Slide Number Placeholder 6"/>
          <p:cNvSpPr>
            <a:spLocks noGrp="1"/>
          </p:cNvSpPr>
          <p:nvPr>
            <p:ph type="sldNum" sz="quarter" idx="5"/>
          </p:nvPr>
        </p:nvSpPr>
        <p:spPr>
          <a:xfrm>
            <a:off x="4021294" y="8914407"/>
            <a:ext cx="3076363" cy="470894"/>
          </a:xfrm>
          <a:prstGeom prst="rect">
            <a:avLst/>
          </a:prstGeom>
        </p:spPr>
        <p:txBody>
          <a:bodyPr vert="horz" lIns="94192" tIns="47096" rIns="94192" bIns="47096" rtlCol="0" anchor="b"/>
          <a:lstStyle>
            <a:lvl1pPr algn="r">
              <a:defRPr sz="1200"/>
            </a:lvl1pPr>
          </a:lstStyle>
          <a:p>
            <a:fld id="{78629F02-9BD2-BA45-A26C-D4A5014BFF99}" type="slidenum">
              <a:rPr lang="en-US" smtClean="0"/>
              <a:t>‹#›</a:t>
            </a:fld>
            <a:endParaRPr lang="en-US"/>
          </a:p>
        </p:txBody>
      </p:sp>
    </p:spTree>
    <p:extLst>
      <p:ext uri="{BB962C8B-B14F-4D97-AF65-F5344CB8AC3E}">
        <p14:creationId xmlns:p14="http://schemas.microsoft.com/office/powerpoint/2010/main" val="138253753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Tammy</a:t>
            </a:r>
          </a:p>
        </p:txBody>
      </p:sp>
      <p:sp>
        <p:nvSpPr>
          <p:cNvPr id="4" name="Slide Number Placeholder 3"/>
          <p:cNvSpPr>
            <a:spLocks noGrp="1"/>
          </p:cNvSpPr>
          <p:nvPr>
            <p:ph type="sldNum" sz="quarter" idx="5"/>
          </p:nvPr>
        </p:nvSpPr>
        <p:spPr/>
        <p:txBody>
          <a:bodyPr/>
          <a:lstStyle/>
          <a:p>
            <a:fld id="{78629F02-9BD2-BA45-A26C-D4A5014BFF99}" type="slidenum">
              <a:rPr lang="en-US" smtClean="0"/>
              <a:t>2</a:t>
            </a:fld>
            <a:endParaRPr lang="en-US"/>
          </a:p>
        </p:txBody>
      </p:sp>
    </p:spTree>
    <p:extLst>
      <p:ext uri="{BB962C8B-B14F-4D97-AF65-F5344CB8AC3E}">
        <p14:creationId xmlns:p14="http://schemas.microsoft.com/office/powerpoint/2010/main" val="4090405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Student Services: John or Julianne</a:t>
            </a:r>
          </a:p>
        </p:txBody>
      </p:sp>
      <p:sp>
        <p:nvSpPr>
          <p:cNvPr id="4" name="Slide Number Placeholder 3"/>
          <p:cNvSpPr>
            <a:spLocks noGrp="1"/>
          </p:cNvSpPr>
          <p:nvPr>
            <p:ph type="sldNum" sz="quarter" idx="5"/>
          </p:nvPr>
        </p:nvSpPr>
        <p:spPr/>
        <p:txBody>
          <a:bodyPr/>
          <a:lstStyle/>
          <a:p>
            <a:fld id="{78629F02-9BD2-BA45-A26C-D4A5014BFF99}" type="slidenum">
              <a:rPr lang="en-US" smtClean="0"/>
              <a:t>11</a:t>
            </a:fld>
            <a:endParaRPr lang="en-US"/>
          </a:p>
        </p:txBody>
      </p:sp>
    </p:spTree>
    <p:extLst>
      <p:ext uri="{BB962C8B-B14F-4D97-AF65-F5344CB8AC3E}">
        <p14:creationId xmlns:p14="http://schemas.microsoft.com/office/powerpoint/2010/main" val="1418126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John or Frank</a:t>
            </a:r>
          </a:p>
        </p:txBody>
      </p:sp>
      <p:sp>
        <p:nvSpPr>
          <p:cNvPr id="4" name="Slide Number Placeholder 3"/>
          <p:cNvSpPr>
            <a:spLocks noGrp="1"/>
          </p:cNvSpPr>
          <p:nvPr>
            <p:ph type="sldNum" sz="quarter" idx="5"/>
          </p:nvPr>
        </p:nvSpPr>
        <p:spPr/>
        <p:txBody>
          <a:bodyPr/>
          <a:lstStyle/>
          <a:p>
            <a:fld id="{78629F02-9BD2-BA45-A26C-D4A5014BFF99}" type="slidenum">
              <a:rPr lang="en-US" smtClean="0"/>
              <a:t>12</a:t>
            </a:fld>
            <a:endParaRPr lang="en-US"/>
          </a:p>
        </p:txBody>
      </p:sp>
    </p:spTree>
    <p:extLst>
      <p:ext uri="{BB962C8B-B14F-4D97-AF65-F5344CB8AC3E}">
        <p14:creationId xmlns:p14="http://schemas.microsoft.com/office/powerpoint/2010/main" val="418989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Technology: Frank, Kristin </a:t>
            </a:r>
            <a:br>
              <a:rPr lang="en-US">
                <a:cs typeface="+mn-lt"/>
              </a:rPr>
            </a:br>
            <a:r>
              <a:rPr lang="en-US">
                <a:cs typeface="Calibri"/>
              </a:rPr>
              <a:t>Note – Frank will mention this is changing</a:t>
            </a:r>
          </a:p>
        </p:txBody>
      </p:sp>
      <p:sp>
        <p:nvSpPr>
          <p:cNvPr id="4" name="Slide Number Placeholder 3"/>
          <p:cNvSpPr>
            <a:spLocks noGrp="1"/>
          </p:cNvSpPr>
          <p:nvPr>
            <p:ph type="sldNum" sz="quarter" idx="5"/>
          </p:nvPr>
        </p:nvSpPr>
        <p:spPr/>
        <p:txBody>
          <a:bodyPr/>
          <a:lstStyle/>
          <a:p>
            <a:fld id="{78629F02-9BD2-BA45-A26C-D4A5014BFF99}" type="slidenum">
              <a:rPr lang="en-US" smtClean="0"/>
              <a:t>13</a:t>
            </a:fld>
            <a:endParaRPr lang="en-US"/>
          </a:p>
        </p:txBody>
      </p:sp>
    </p:spTree>
    <p:extLst>
      <p:ext uri="{BB962C8B-B14F-4D97-AF65-F5344CB8AC3E}">
        <p14:creationId xmlns:p14="http://schemas.microsoft.com/office/powerpoint/2010/main" val="2505703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Technology: Frank, Kristin </a:t>
            </a:r>
            <a:br>
              <a:rPr lang="en-US">
                <a:cs typeface="+mn-lt"/>
              </a:rPr>
            </a:br>
            <a:r>
              <a:rPr lang="en-US">
                <a:cs typeface="Calibri"/>
              </a:rPr>
              <a:t>Note – Frank will mention this is changing</a:t>
            </a:r>
          </a:p>
        </p:txBody>
      </p:sp>
      <p:sp>
        <p:nvSpPr>
          <p:cNvPr id="4" name="Slide Number Placeholder 3"/>
          <p:cNvSpPr>
            <a:spLocks noGrp="1"/>
          </p:cNvSpPr>
          <p:nvPr>
            <p:ph type="sldNum" sz="quarter" idx="5"/>
          </p:nvPr>
        </p:nvSpPr>
        <p:spPr/>
        <p:txBody>
          <a:bodyPr/>
          <a:lstStyle/>
          <a:p>
            <a:fld id="{78629F02-9BD2-BA45-A26C-D4A5014BFF99}" type="slidenum">
              <a:rPr lang="en-US" smtClean="0"/>
              <a:t>15</a:t>
            </a:fld>
            <a:endParaRPr lang="en-US"/>
          </a:p>
        </p:txBody>
      </p:sp>
    </p:spTree>
    <p:extLst>
      <p:ext uri="{BB962C8B-B14F-4D97-AF65-F5344CB8AC3E}">
        <p14:creationId xmlns:p14="http://schemas.microsoft.com/office/powerpoint/2010/main" val="1161087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Liz</a:t>
            </a:r>
          </a:p>
        </p:txBody>
      </p:sp>
      <p:sp>
        <p:nvSpPr>
          <p:cNvPr id="4" name="Slide Number Placeholder 3"/>
          <p:cNvSpPr>
            <a:spLocks noGrp="1"/>
          </p:cNvSpPr>
          <p:nvPr>
            <p:ph type="sldNum" sz="quarter" idx="5"/>
          </p:nvPr>
        </p:nvSpPr>
        <p:spPr/>
        <p:txBody>
          <a:bodyPr/>
          <a:lstStyle/>
          <a:p>
            <a:fld id="{78629F02-9BD2-BA45-A26C-D4A5014BFF99}" type="slidenum">
              <a:rPr lang="en-US" smtClean="0"/>
              <a:t>16</a:t>
            </a:fld>
            <a:endParaRPr lang="en-US"/>
          </a:p>
        </p:txBody>
      </p:sp>
    </p:spTree>
    <p:extLst>
      <p:ext uri="{BB962C8B-B14F-4D97-AF65-F5344CB8AC3E}">
        <p14:creationId xmlns:p14="http://schemas.microsoft.com/office/powerpoint/2010/main" val="3604135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Liz</a:t>
            </a:r>
          </a:p>
        </p:txBody>
      </p:sp>
      <p:sp>
        <p:nvSpPr>
          <p:cNvPr id="4" name="Slide Number Placeholder 3"/>
          <p:cNvSpPr>
            <a:spLocks noGrp="1"/>
          </p:cNvSpPr>
          <p:nvPr>
            <p:ph type="sldNum" sz="quarter" idx="5"/>
          </p:nvPr>
        </p:nvSpPr>
        <p:spPr/>
        <p:txBody>
          <a:bodyPr/>
          <a:lstStyle/>
          <a:p>
            <a:fld id="{78629F02-9BD2-BA45-A26C-D4A5014BFF99}" type="slidenum">
              <a:rPr lang="en-US" smtClean="0"/>
              <a:t>17</a:t>
            </a:fld>
            <a:endParaRPr lang="en-US"/>
          </a:p>
        </p:txBody>
      </p:sp>
    </p:spTree>
    <p:extLst>
      <p:ext uri="{BB962C8B-B14F-4D97-AF65-F5344CB8AC3E}">
        <p14:creationId xmlns:p14="http://schemas.microsoft.com/office/powerpoint/2010/main" val="1574942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Rachel </a:t>
            </a:r>
          </a:p>
        </p:txBody>
      </p:sp>
      <p:sp>
        <p:nvSpPr>
          <p:cNvPr id="4" name="Slide Number Placeholder 3"/>
          <p:cNvSpPr>
            <a:spLocks noGrp="1"/>
          </p:cNvSpPr>
          <p:nvPr>
            <p:ph type="sldNum" sz="quarter" idx="5"/>
          </p:nvPr>
        </p:nvSpPr>
        <p:spPr/>
        <p:txBody>
          <a:bodyPr/>
          <a:lstStyle/>
          <a:p>
            <a:fld id="{78629F02-9BD2-BA45-A26C-D4A5014BFF99}" type="slidenum">
              <a:rPr lang="en-US" smtClean="0"/>
              <a:t>18</a:t>
            </a:fld>
            <a:endParaRPr lang="en-US"/>
          </a:p>
        </p:txBody>
      </p:sp>
    </p:spTree>
    <p:extLst>
      <p:ext uri="{BB962C8B-B14F-4D97-AF65-F5344CB8AC3E}">
        <p14:creationId xmlns:p14="http://schemas.microsoft.com/office/powerpoint/2010/main" val="1815981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Tammy</a:t>
            </a:r>
          </a:p>
          <a:p>
            <a:endParaRPr lang="en-US"/>
          </a:p>
          <a:p>
            <a:r>
              <a:rPr lang="en-US"/>
              <a:t>Thank you for taking the time to learn more about this important project and for your feedback.</a:t>
            </a:r>
            <a:endParaRPr lang="en-US">
              <a:cs typeface="Calibri"/>
            </a:endParaRPr>
          </a:p>
          <a:p>
            <a:endParaRPr lang="en-US"/>
          </a:p>
        </p:txBody>
      </p:sp>
      <p:sp>
        <p:nvSpPr>
          <p:cNvPr id="4" name="Slide Number Placeholder 3"/>
          <p:cNvSpPr>
            <a:spLocks noGrp="1"/>
          </p:cNvSpPr>
          <p:nvPr>
            <p:ph type="sldNum" sz="quarter" idx="5"/>
          </p:nvPr>
        </p:nvSpPr>
        <p:spPr/>
        <p:txBody>
          <a:bodyPr/>
          <a:lstStyle/>
          <a:p>
            <a:fld id="{78629F02-9BD2-BA45-A26C-D4A5014BFF99}" type="slidenum">
              <a:rPr lang="en-US" smtClean="0"/>
              <a:t>20</a:t>
            </a:fld>
            <a:endParaRPr lang="en-US"/>
          </a:p>
        </p:txBody>
      </p:sp>
    </p:spTree>
    <p:extLst>
      <p:ext uri="{BB962C8B-B14F-4D97-AF65-F5344CB8AC3E}">
        <p14:creationId xmlns:p14="http://schemas.microsoft.com/office/powerpoint/2010/main" val="900395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Tammy</a:t>
            </a:r>
          </a:p>
        </p:txBody>
      </p:sp>
      <p:sp>
        <p:nvSpPr>
          <p:cNvPr id="4" name="Slide Number Placeholder 3"/>
          <p:cNvSpPr>
            <a:spLocks noGrp="1"/>
          </p:cNvSpPr>
          <p:nvPr>
            <p:ph type="sldNum" sz="quarter" idx="5"/>
          </p:nvPr>
        </p:nvSpPr>
        <p:spPr/>
        <p:txBody>
          <a:bodyPr/>
          <a:lstStyle/>
          <a:p>
            <a:fld id="{78629F02-9BD2-BA45-A26C-D4A5014BFF99}" type="slidenum">
              <a:rPr lang="en-US" smtClean="0"/>
              <a:t>3</a:t>
            </a:fld>
            <a:endParaRPr lang="en-US"/>
          </a:p>
        </p:txBody>
      </p:sp>
    </p:spTree>
    <p:extLst>
      <p:ext uri="{BB962C8B-B14F-4D97-AF65-F5344CB8AC3E}">
        <p14:creationId xmlns:p14="http://schemas.microsoft.com/office/powerpoint/2010/main" val="3838751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John</a:t>
            </a:r>
          </a:p>
        </p:txBody>
      </p:sp>
      <p:sp>
        <p:nvSpPr>
          <p:cNvPr id="4" name="Slide Number Placeholder 3"/>
          <p:cNvSpPr>
            <a:spLocks noGrp="1"/>
          </p:cNvSpPr>
          <p:nvPr>
            <p:ph type="sldNum" sz="quarter" idx="5"/>
          </p:nvPr>
        </p:nvSpPr>
        <p:spPr/>
        <p:txBody>
          <a:bodyPr/>
          <a:lstStyle/>
          <a:p>
            <a:fld id="{78629F02-9BD2-BA45-A26C-D4A5014BFF99}" type="slidenum">
              <a:rPr lang="en-US" smtClean="0"/>
              <a:t>4</a:t>
            </a:fld>
            <a:endParaRPr lang="en-US"/>
          </a:p>
        </p:txBody>
      </p:sp>
    </p:spTree>
    <p:extLst>
      <p:ext uri="{BB962C8B-B14F-4D97-AF65-F5344CB8AC3E}">
        <p14:creationId xmlns:p14="http://schemas.microsoft.com/office/powerpoint/2010/main" val="3431376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Learning Resources: Marcus or Brittany</a:t>
            </a:r>
          </a:p>
        </p:txBody>
      </p:sp>
      <p:sp>
        <p:nvSpPr>
          <p:cNvPr id="4" name="Slide Number Placeholder 3"/>
          <p:cNvSpPr>
            <a:spLocks noGrp="1"/>
          </p:cNvSpPr>
          <p:nvPr>
            <p:ph type="sldNum" sz="quarter" idx="5"/>
          </p:nvPr>
        </p:nvSpPr>
        <p:spPr/>
        <p:txBody>
          <a:bodyPr/>
          <a:lstStyle/>
          <a:p>
            <a:fld id="{78629F02-9BD2-BA45-A26C-D4A5014BFF99}" type="slidenum">
              <a:rPr lang="en-US" smtClean="0"/>
              <a:t>5</a:t>
            </a:fld>
            <a:endParaRPr lang="en-US"/>
          </a:p>
        </p:txBody>
      </p:sp>
    </p:spTree>
    <p:extLst>
      <p:ext uri="{BB962C8B-B14F-4D97-AF65-F5344CB8AC3E}">
        <p14:creationId xmlns:p14="http://schemas.microsoft.com/office/powerpoint/2010/main" val="2681387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Learning Design: Brittany </a:t>
            </a:r>
          </a:p>
          <a:p>
            <a:endParaRPr lang="en-US">
              <a:cs typeface="Calibri"/>
            </a:endParaRPr>
          </a:p>
          <a:p>
            <a:r>
              <a:rPr lang="en-US">
                <a:cs typeface="Calibri"/>
              </a:rPr>
              <a:t>Note: Michael Make Additions </a:t>
            </a:r>
          </a:p>
          <a:p>
            <a:pPr marL="171450" indent="-171450">
              <a:buFont typeface="Arial"/>
              <a:buChar char="•"/>
            </a:pPr>
            <a:r>
              <a:rPr lang="en-US">
                <a:cs typeface="Calibri"/>
              </a:rPr>
              <a:t>Add slide that covers types of course shell resources </a:t>
            </a:r>
            <a:endParaRPr lang="en-US">
              <a:cs typeface="+mn-lt"/>
            </a:endParaRPr>
          </a:p>
          <a:p>
            <a:pPr marL="171450" indent="-171450">
              <a:buFont typeface="Arial"/>
              <a:buChar char="•"/>
            </a:pPr>
            <a:r>
              <a:rPr lang="en-US">
                <a:cs typeface="+mn-lt"/>
              </a:rPr>
              <a:t>Add a screen capture of the Copy form </a:t>
            </a:r>
          </a:p>
        </p:txBody>
      </p:sp>
      <p:sp>
        <p:nvSpPr>
          <p:cNvPr id="4" name="Slide Number Placeholder 3"/>
          <p:cNvSpPr>
            <a:spLocks noGrp="1"/>
          </p:cNvSpPr>
          <p:nvPr>
            <p:ph type="sldNum" sz="quarter" idx="5"/>
          </p:nvPr>
        </p:nvSpPr>
        <p:spPr/>
        <p:txBody>
          <a:bodyPr/>
          <a:lstStyle/>
          <a:p>
            <a:fld id="{78629F02-9BD2-BA45-A26C-D4A5014BFF99}" type="slidenum">
              <a:rPr lang="en-US" smtClean="0"/>
              <a:t>6</a:t>
            </a:fld>
            <a:endParaRPr lang="en-US"/>
          </a:p>
        </p:txBody>
      </p:sp>
    </p:spTree>
    <p:extLst>
      <p:ext uri="{BB962C8B-B14F-4D97-AF65-F5344CB8AC3E}">
        <p14:creationId xmlns:p14="http://schemas.microsoft.com/office/powerpoint/2010/main" val="4172093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Learning Design: Michael Murphy, Stephanie Wickman</a:t>
            </a:r>
          </a:p>
          <a:p>
            <a:r>
              <a:rPr lang="en-US">
                <a:cs typeface="Calibri"/>
              </a:rPr>
              <a:t>(Mention – link will help with copy assistance)</a:t>
            </a:r>
          </a:p>
          <a:p>
            <a:r>
              <a:rPr lang="en-US">
                <a:cs typeface="Calibri"/>
              </a:rPr>
              <a:t>Note: Michael Make Additions </a:t>
            </a:r>
          </a:p>
          <a:p>
            <a:pPr marL="171450" indent="-171450">
              <a:buFont typeface="Arial"/>
              <a:buChar char="•"/>
            </a:pPr>
            <a:r>
              <a:rPr lang="en-US">
                <a:cs typeface="Calibri"/>
              </a:rPr>
              <a:t>Add slide that covers types of course shell resources </a:t>
            </a:r>
            <a:endParaRPr lang="en-US">
              <a:cs typeface="+mn-lt"/>
            </a:endParaRPr>
          </a:p>
          <a:p>
            <a:pPr marL="171450" indent="-171450">
              <a:buFont typeface="Arial"/>
              <a:buChar char="•"/>
            </a:pPr>
            <a:r>
              <a:rPr lang="en-US">
                <a:cs typeface="+mn-lt"/>
              </a:rPr>
              <a:t>Add a screen capture of the Copy form </a:t>
            </a:r>
          </a:p>
        </p:txBody>
      </p:sp>
      <p:sp>
        <p:nvSpPr>
          <p:cNvPr id="4" name="Slide Number Placeholder 3"/>
          <p:cNvSpPr>
            <a:spLocks noGrp="1"/>
          </p:cNvSpPr>
          <p:nvPr>
            <p:ph type="sldNum" sz="quarter" idx="5"/>
          </p:nvPr>
        </p:nvSpPr>
        <p:spPr/>
        <p:txBody>
          <a:bodyPr/>
          <a:lstStyle/>
          <a:p>
            <a:fld id="{78629F02-9BD2-BA45-A26C-D4A5014BFF99}" type="slidenum">
              <a:rPr lang="en-US" smtClean="0"/>
              <a:t>7</a:t>
            </a:fld>
            <a:endParaRPr lang="en-US"/>
          </a:p>
        </p:txBody>
      </p:sp>
    </p:spTree>
    <p:extLst>
      <p:ext uri="{BB962C8B-B14F-4D97-AF65-F5344CB8AC3E}">
        <p14:creationId xmlns:p14="http://schemas.microsoft.com/office/powerpoint/2010/main" val="1548689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Learning Design: Michael Murphy, Stephanie Wickman</a:t>
            </a:r>
          </a:p>
          <a:p>
            <a:endParaRPr lang="en-US">
              <a:cs typeface="Calibri"/>
            </a:endParaRPr>
          </a:p>
          <a:p>
            <a:r>
              <a:rPr lang="en-US">
                <a:cs typeface="Calibri"/>
              </a:rPr>
              <a:t>Note: Michael Make Additions </a:t>
            </a:r>
          </a:p>
          <a:p>
            <a:pPr marL="171450" indent="-171450">
              <a:buFont typeface="Arial"/>
              <a:buChar char="•"/>
            </a:pPr>
            <a:r>
              <a:rPr lang="en-US">
                <a:cs typeface="Calibri"/>
              </a:rPr>
              <a:t>Add slide that covers types of course shell resources </a:t>
            </a:r>
            <a:endParaRPr lang="en-US">
              <a:cs typeface="+mn-lt"/>
            </a:endParaRPr>
          </a:p>
          <a:p>
            <a:pPr marL="171450" indent="-171450">
              <a:buFont typeface="Arial"/>
              <a:buChar char="•"/>
            </a:pPr>
            <a:r>
              <a:rPr lang="en-US">
                <a:cs typeface="+mn-lt"/>
              </a:rPr>
              <a:t>Add a screen capture of the Copy form </a:t>
            </a:r>
          </a:p>
          <a:p>
            <a:pPr marL="171450" indent="-171450">
              <a:buFont typeface="Arial"/>
              <a:buChar char="•"/>
            </a:pPr>
            <a:endParaRPr lang="en-US">
              <a:cs typeface="+mn-lt"/>
            </a:endParaRPr>
          </a:p>
          <a:p>
            <a:pPr marL="171450" indent="-171450">
              <a:buFont typeface="Arial"/>
              <a:buChar char="•"/>
            </a:pPr>
            <a:endParaRPr lang="en-US">
              <a:cs typeface="+mn-lt"/>
            </a:endParaRPr>
          </a:p>
          <a:p>
            <a:r>
              <a:rPr lang="en-US">
                <a:cs typeface="+mn-lt"/>
              </a:rPr>
              <a:t>Emphasize that use is optional.</a:t>
            </a:r>
          </a:p>
        </p:txBody>
      </p:sp>
      <p:sp>
        <p:nvSpPr>
          <p:cNvPr id="4" name="Slide Number Placeholder 3"/>
          <p:cNvSpPr>
            <a:spLocks noGrp="1"/>
          </p:cNvSpPr>
          <p:nvPr>
            <p:ph type="sldNum" sz="quarter" idx="5"/>
          </p:nvPr>
        </p:nvSpPr>
        <p:spPr/>
        <p:txBody>
          <a:bodyPr/>
          <a:lstStyle/>
          <a:p>
            <a:fld id="{78629F02-9BD2-BA45-A26C-D4A5014BFF99}" type="slidenum">
              <a:rPr lang="en-US" smtClean="0"/>
              <a:t>8</a:t>
            </a:fld>
            <a:endParaRPr lang="en-US"/>
          </a:p>
        </p:txBody>
      </p:sp>
    </p:spTree>
    <p:extLst>
      <p:ext uri="{BB962C8B-B14F-4D97-AF65-F5344CB8AC3E}">
        <p14:creationId xmlns:p14="http://schemas.microsoft.com/office/powerpoint/2010/main" val="1681894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Student Services: John or Julianne</a:t>
            </a:r>
          </a:p>
        </p:txBody>
      </p:sp>
      <p:sp>
        <p:nvSpPr>
          <p:cNvPr id="4" name="Slide Number Placeholder 3"/>
          <p:cNvSpPr>
            <a:spLocks noGrp="1"/>
          </p:cNvSpPr>
          <p:nvPr>
            <p:ph type="sldNum" sz="quarter" idx="5"/>
          </p:nvPr>
        </p:nvSpPr>
        <p:spPr/>
        <p:txBody>
          <a:bodyPr/>
          <a:lstStyle/>
          <a:p>
            <a:fld id="{78629F02-9BD2-BA45-A26C-D4A5014BFF99}" type="slidenum">
              <a:rPr lang="en-US" smtClean="0"/>
              <a:t>9</a:t>
            </a:fld>
            <a:endParaRPr lang="en-US"/>
          </a:p>
        </p:txBody>
      </p:sp>
    </p:spTree>
    <p:extLst>
      <p:ext uri="{BB962C8B-B14F-4D97-AF65-F5344CB8AC3E}">
        <p14:creationId xmlns:p14="http://schemas.microsoft.com/office/powerpoint/2010/main" val="2075944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Student Services: John or Julianne</a:t>
            </a:r>
          </a:p>
          <a:p>
            <a:endParaRPr lang="en-US">
              <a:cs typeface="Calibri"/>
            </a:endParaRPr>
          </a:p>
        </p:txBody>
      </p:sp>
      <p:sp>
        <p:nvSpPr>
          <p:cNvPr id="4" name="Slide Number Placeholder 3"/>
          <p:cNvSpPr>
            <a:spLocks noGrp="1"/>
          </p:cNvSpPr>
          <p:nvPr>
            <p:ph type="sldNum" sz="quarter" idx="5"/>
          </p:nvPr>
        </p:nvSpPr>
        <p:spPr/>
        <p:txBody>
          <a:bodyPr/>
          <a:lstStyle/>
          <a:p>
            <a:fld id="{78629F02-9BD2-BA45-A26C-D4A5014BFF99}" type="slidenum">
              <a:rPr lang="en-US" smtClean="0"/>
              <a:t>10</a:t>
            </a:fld>
            <a:endParaRPr lang="en-US"/>
          </a:p>
        </p:txBody>
      </p:sp>
    </p:spTree>
    <p:extLst>
      <p:ext uri="{BB962C8B-B14F-4D97-AF65-F5344CB8AC3E}">
        <p14:creationId xmlns:p14="http://schemas.microsoft.com/office/powerpoint/2010/main" val="28436096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3011" y="1285794"/>
            <a:ext cx="4183302" cy="738935"/>
          </a:xfrm>
        </p:spPr>
        <p:txBody>
          <a:bodyPr anchor="b">
            <a:normAutofit/>
          </a:bodyPr>
          <a:lstStyle>
            <a:lvl1pPr algn="l">
              <a:defRPr sz="3200" b="1" i="0">
                <a:solidFill>
                  <a:srgbClr val="427CB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Click to edit Master title style</a:t>
            </a:r>
          </a:p>
        </p:txBody>
      </p:sp>
      <p:sp>
        <p:nvSpPr>
          <p:cNvPr id="3" name="Subtitle 2"/>
          <p:cNvSpPr>
            <a:spLocks noGrp="1"/>
          </p:cNvSpPr>
          <p:nvPr>
            <p:ph type="subTitle" idx="1"/>
          </p:nvPr>
        </p:nvSpPr>
        <p:spPr>
          <a:xfrm>
            <a:off x="603011" y="2025587"/>
            <a:ext cx="4183302" cy="807221"/>
          </a:xfrm>
        </p:spPr>
        <p:txBody>
          <a:bodyPr>
            <a:normAutofit/>
          </a:bodyPr>
          <a:lstStyle>
            <a:lvl1pPr marL="0" indent="0" algn="l">
              <a:buNone/>
              <a:defRPr sz="2000" b="0" i="0">
                <a:latin typeface="Helvetica Neue Light" panose="02000403000000020004" pitchFamily="2" charset="0"/>
                <a:ea typeface="Helvetica Neue Light" panose="02000403000000020004"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p:cNvSpPr>
            <a:spLocks noGrp="1"/>
          </p:cNvSpPr>
          <p:nvPr>
            <p:ph type="sldNum" sz="quarter" idx="12"/>
          </p:nvPr>
        </p:nvSpPr>
        <p:spPr/>
        <p:txBody>
          <a:bodyPr/>
          <a:lstStyle>
            <a:lvl1pPr>
              <a:defRPr b="0" i="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fld id="{602B7128-4101-C34E-934A-5A276CA757BA}" type="slidenum">
              <a:rPr lang="en-US" smtClean="0"/>
              <a:pPr/>
              <a:t>‹#›</a:t>
            </a:fld>
            <a:endParaRPr lang="en-US"/>
          </a:p>
        </p:txBody>
      </p:sp>
      <p:sp>
        <p:nvSpPr>
          <p:cNvPr id="8" name="Content Placeholder 7">
            <a:extLst>
              <a:ext uri="{FF2B5EF4-FFF2-40B4-BE49-F238E27FC236}">
                <a16:creationId xmlns:a16="http://schemas.microsoft.com/office/drawing/2014/main" id="{6BA9D820-BFF1-8848-BECE-DCF3F0EBBB59}"/>
              </a:ext>
            </a:extLst>
          </p:cNvPr>
          <p:cNvSpPr>
            <a:spLocks noGrp="1"/>
          </p:cNvSpPr>
          <p:nvPr>
            <p:ph sz="quarter" idx="13" hasCustomPrompt="1"/>
          </p:nvPr>
        </p:nvSpPr>
        <p:spPr>
          <a:xfrm>
            <a:off x="603011" y="2902859"/>
            <a:ext cx="4183302" cy="1119187"/>
          </a:xfrm>
        </p:spPr>
        <p:txBody>
          <a:bodyPr>
            <a:normAutofit/>
          </a:bodyPr>
          <a:lstStyle>
            <a:lvl1pPr marL="0" indent="0">
              <a:lnSpc>
                <a:spcPts val="1760"/>
              </a:lnSpc>
              <a:spcBef>
                <a:spcPts val="0"/>
              </a:spcBef>
              <a:spcAft>
                <a:spcPts val="0"/>
              </a:spcAft>
              <a:buNone/>
              <a:defRPr sz="1300" b="0" i="0">
                <a:latin typeface="Helvetica Neue Light" panose="02000403000000020004" pitchFamily="2" charset="0"/>
                <a:ea typeface="Helvetica Neue Light" panose="02000403000000020004" pitchFamily="2" charset="0"/>
                <a:cs typeface="Helvetica Neue Medium" panose="02000503000000020004" pitchFamily="2" charset="0"/>
              </a:defRPr>
            </a:lvl1pPr>
          </a:lstStyle>
          <a:p>
            <a:pPr lvl="0"/>
            <a:r>
              <a:rPr lang="en-US"/>
              <a:t>Click to edit Master author information style</a:t>
            </a:r>
          </a:p>
        </p:txBody>
      </p:sp>
      <p:pic>
        <p:nvPicPr>
          <p:cNvPr id="7" name="Picture 6">
            <a:extLst>
              <a:ext uri="{FF2B5EF4-FFF2-40B4-BE49-F238E27FC236}">
                <a16:creationId xmlns:a16="http://schemas.microsoft.com/office/drawing/2014/main" id="{C165EB46-61DF-DF44-9262-6E902E8DC20C}"/>
              </a:ext>
            </a:extLst>
          </p:cNvPr>
          <p:cNvPicPr>
            <a:picLocks noChangeAspect="1"/>
          </p:cNvPicPr>
          <p:nvPr userDrawn="1"/>
        </p:nvPicPr>
        <p:blipFill rotWithShape="1">
          <a:blip r:embed="rId2">
            <a:alphaModFix amt="70000"/>
          </a:blip>
          <a:srcRect l="5619" r="52059"/>
          <a:stretch/>
        </p:blipFill>
        <p:spPr>
          <a:xfrm>
            <a:off x="4786313" y="0"/>
            <a:ext cx="4357687" cy="5148321"/>
          </a:xfrm>
          <a:prstGeom prst="rect">
            <a:avLst/>
          </a:prstGeom>
        </p:spPr>
      </p:pic>
    </p:spTree>
    <p:extLst>
      <p:ext uri="{BB962C8B-B14F-4D97-AF65-F5344CB8AC3E}">
        <p14:creationId xmlns:p14="http://schemas.microsoft.com/office/powerpoint/2010/main" val="925193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1807898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611027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264610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23086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solidFill>
                  <a:srgbClr val="427CB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en-US"/>
              <a:t>Click to edit Master title style</a:t>
            </a:r>
          </a:p>
        </p:txBody>
      </p:sp>
      <p:sp>
        <p:nvSpPr>
          <p:cNvPr id="3" name="Content Placeholder 2"/>
          <p:cNvSpPr>
            <a:spLocks noGrp="1"/>
          </p:cNvSpPr>
          <p:nvPr>
            <p:ph idx="1"/>
          </p:nvPr>
        </p:nvSpPr>
        <p:spPr/>
        <p:txBody>
          <a:bodyPr>
            <a:noAutofit/>
          </a:bodyPr>
          <a:lstStyle>
            <a:lvl1pPr>
              <a:defRPr b="0" i="0">
                <a:latin typeface="Helvetica Neue Light" panose="02000403000000020004" pitchFamily="2" charset="0"/>
                <a:ea typeface="Helvetica Neue Light" panose="02000403000000020004" pitchFamily="2" charset="0"/>
                <a:cs typeface="Helvetica Neue" panose="02000503000000020004" pitchFamily="2" charset="0"/>
              </a:defRPr>
            </a:lvl1pPr>
            <a:lvl2pPr>
              <a:spcBef>
                <a:spcPts val="300"/>
              </a:spcBef>
              <a:spcAft>
                <a:spcPts val="300"/>
              </a:spcAft>
              <a:defRPr b="0" i="0">
                <a:latin typeface="Helvetica Neue Light" panose="02000403000000020004" pitchFamily="2" charset="0"/>
                <a:ea typeface="Helvetica Neue Light" panose="02000403000000020004" pitchFamily="2" charset="0"/>
                <a:cs typeface="Helvetica Neue" panose="02000503000000020004" pitchFamily="2" charset="0"/>
              </a:defRPr>
            </a:lvl2pPr>
            <a:lvl3pPr>
              <a:defRPr b="0" i="0">
                <a:latin typeface="Helvetica Neue Light" panose="02000403000000020004" pitchFamily="2" charset="0"/>
                <a:ea typeface="Helvetica Neue Light" panose="02000403000000020004" pitchFamily="2" charset="0"/>
                <a:cs typeface="Helvetica Neue" panose="02000503000000020004" pitchFamily="2" charset="0"/>
              </a:defRPr>
            </a:lvl3pPr>
            <a:lvl4pPr>
              <a:defRPr b="0" i="0">
                <a:latin typeface="Helvetica Neue Light" panose="02000403000000020004" pitchFamily="2" charset="0"/>
                <a:ea typeface="Helvetica Neue Light" panose="02000403000000020004" pitchFamily="2" charset="0"/>
                <a:cs typeface="Helvetica Neue" panose="02000503000000020004" pitchFamily="2" charset="0"/>
              </a:defRPr>
            </a:lvl4pPr>
            <a:lvl5pPr>
              <a:defRPr b="0" i="0">
                <a:latin typeface="Helvetica Neue Light" panose="02000403000000020004" pitchFamily="2" charset="0"/>
                <a:ea typeface="Helvetica Neue Light" panose="02000403000000020004" pitchFamily="2" charset="0"/>
                <a:cs typeface="Helvetica Neue" panose="02000503000000020004"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875887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629295"/>
            <a:ext cx="7886700" cy="1792562"/>
          </a:xfrm>
        </p:spPr>
        <p:txBody>
          <a:bodyPr anchor="t">
            <a:normAutofit/>
          </a:bodyPr>
          <a:lstStyle>
            <a:lvl1pPr>
              <a:defRPr sz="3200" b="1" i="0">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Click to edit Master title style</a:t>
            </a: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AF5B793-A8FE-CB4C-BEAD-E0D98F0CF84B}" type="slidenum">
              <a:rPr lang="en-US" smtClean="0"/>
              <a:t>‹#›</a:t>
            </a:fld>
            <a:endParaRPr lang="en-US"/>
          </a:p>
        </p:txBody>
      </p:sp>
      <p:pic>
        <p:nvPicPr>
          <p:cNvPr id="8" name="Picture 7">
            <a:extLst>
              <a:ext uri="{FF2B5EF4-FFF2-40B4-BE49-F238E27FC236}">
                <a16:creationId xmlns:a16="http://schemas.microsoft.com/office/drawing/2014/main" id="{7C9415D3-0A25-D247-B9A8-D3D1F1321D55}"/>
              </a:ext>
            </a:extLst>
          </p:cNvPr>
          <p:cNvPicPr>
            <a:picLocks noChangeAspect="1"/>
          </p:cNvPicPr>
          <p:nvPr userDrawn="1"/>
        </p:nvPicPr>
        <p:blipFill rotWithShape="1">
          <a:blip r:embed="rId2">
            <a:alphaModFix amt="70000"/>
          </a:blip>
          <a:srcRect t="47318"/>
          <a:stretch/>
        </p:blipFill>
        <p:spPr>
          <a:xfrm>
            <a:off x="0" y="2734886"/>
            <a:ext cx="9144000" cy="2408613"/>
          </a:xfrm>
          <a:prstGeom prst="rect">
            <a:avLst/>
          </a:prstGeom>
        </p:spPr>
      </p:pic>
    </p:spTree>
    <p:extLst>
      <p:ext uri="{BB962C8B-B14F-4D97-AF65-F5344CB8AC3E}">
        <p14:creationId xmlns:p14="http://schemas.microsoft.com/office/powerpoint/2010/main" val="35652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64739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ctr" anchorCtr="0"/>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ctr" anchorCtr="0"/>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3028950" y="4767263"/>
            <a:ext cx="3086100" cy="273844"/>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1445832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a:xfrm>
            <a:off x="3028950" y="4767263"/>
            <a:ext cx="3086100" cy="273844"/>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1330386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213265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9C7FDA-A241-6248-9794-E1A2934F4935}"/>
              </a:ext>
            </a:extLst>
          </p:cNvPr>
          <p:cNvSpPr/>
          <p:nvPr userDrawn="1"/>
        </p:nvSpPr>
        <p:spPr>
          <a:xfrm>
            <a:off x="574766" y="4476206"/>
            <a:ext cx="1053737" cy="600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5961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202883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76765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098698"/>
            <a:ext cx="7886700" cy="35340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800" b="0" i="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fld id="{3AF5B793-A8FE-CB4C-BEAD-E0D98F0CF84B}" type="slidenum">
              <a:rPr lang="en-US" smtClean="0"/>
              <a:pPr/>
              <a:t>‹#›</a:t>
            </a:fld>
            <a:endParaRPr lang="en-US"/>
          </a:p>
        </p:txBody>
      </p:sp>
    </p:spTree>
    <p:extLst>
      <p:ext uri="{BB962C8B-B14F-4D97-AF65-F5344CB8AC3E}">
        <p14:creationId xmlns:p14="http://schemas.microsoft.com/office/powerpoint/2010/main" val="1769585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 id="2147483661" r:id="rId13"/>
  </p:sldLayoutIdLst>
  <p:hf hdr="0" ftr="0" dt="0"/>
  <p:txStyles>
    <p:titleStyle>
      <a:lvl1pPr algn="l" defTabSz="685800" rtl="0" eaLnBrk="1" latinLnBrk="0" hangingPunct="1">
        <a:lnSpc>
          <a:spcPct val="90000"/>
        </a:lnSpc>
        <a:spcBef>
          <a:spcPct val="0"/>
        </a:spcBef>
        <a:buNone/>
        <a:defRPr sz="2500" b="0" i="0" kern="1200">
          <a:solidFill>
            <a:srgbClr val="427CB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p:titleStyle>
    <p:bodyStyle>
      <a:lvl1pPr marL="171450" indent="-171450" algn="l" defTabSz="685800" rtl="0" eaLnBrk="1" latinLnBrk="0" hangingPunct="1">
        <a:lnSpc>
          <a:spcPct val="100000"/>
        </a:lnSpc>
        <a:spcBef>
          <a:spcPts val="600"/>
        </a:spcBef>
        <a:spcAft>
          <a:spcPts val="600"/>
        </a:spcAft>
        <a:buFont typeface="Arial"/>
        <a:buChar char="•"/>
        <a:defRPr sz="20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1pPr>
      <a:lvl2pPr marL="514350" indent="-171450" algn="l" defTabSz="685800" rtl="0" eaLnBrk="1" latinLnBrk="0" hangingPunct="1">
        <a:lnSpc>
          <a:spcPct val="100000"/>
        </a:lnSpc>
        <a:spcBef>
          <a:spcPts val="600"/>
        </a:spcBef>
        <a:spcAft>
          <a:spcPts val="600"/>
        </a:spcAft>
        <a:buFont typeface="Arial"/>
        <a:buChar char="•"/>
        <a:defRPr sz="17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2pPr>
      <a:lvl3pPr marL="857250" indent="-171450" algn="l" defTabSz="685800" rtl="0" eaLnBrk="1" latinLnBrk="0" hangingPunct="1">
        <a:lnSpc>
          <a:spcPct val="100000"/>
        </a:lnSpc>
        <a:spcBef>
          <a:spcPts val="600"/>
        </a:spcBef>
        <a:spcAft>
          <a:spcPts val="600"/>
        </a:spcAft>
        <a:buFont typeface="Arial"/>
        <a:buChar char="•"/>
        <a:defRPr sz="145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3pPr>
      <a:lvl4pPr marL="1200150" indent="-171450" algn="l" defTabSz="685800" rtl="0" eaLnBrk="1" latinLnBrk="0" hangingPunct="1">
        <a:lnSpc>
          <a:spcPct val="100000"/>
        </a:lnSpc>
        <a:spcBef>
          <a:spcPts val="600"/>
        </a:spcBef>
        <a:spcAft>
          <a:spcPts val="600"/>
        </a:spcAft>
        <a:buFont typeface="Arial"/>
        <a:buChar char="•"/>
        <a:defRPr sz="13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4pPr>
      <a:lvl5pPr marL="1543050" indent="-171450" algn="l" defTabSz="685800" rtl="0" eaLnBrk="1" latinLnBrk="0" hangingPunct="1">
        <a:lnSpc>
          <a:spcPct val="100000"/>
        </a:lnSpc>
        <a:spcBef>
          <a:spcPts val="600"/>
        </a:spcBef>
        <a:spcAft>
          <a:spcPts val="600"/>
        </a:spcAft>
        <a:buFont typeface="Arial"/>
        <a:buChar char="•"/>
        <a:defRPr sz="13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4.sv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svg"/></Relationships>
</file>

<file path=ppt/slides/_rels/slide1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openxmlformats.org/officeDocument/2006/relationships/hyperlink" Target="https://media.ccconline.org/ccco/CAE/Training/Workshops/COPDFR/CoOnlinePooledCourseReadinessChecklist.docx" TargetMode="External"/><Relationship Id="rId3" Type="http://schemas.openxmlformats.org/officeDocument/2006/relationships/hyperlink" Target="https://mycourses.cccs.edu/d2l/home/251011" TargetMode="External"/><Relationship Id="rId7" Type="http://schemas.openxmlformats.org/officeDocument/2006/relationships/hyperlink" Target="mailto:at.support.online@cccs.edu"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help.cccs.edu/" TargetMode="External"/><Relationship Id="rId5" Type="http://schemas.openxmlformats.org/officeDocument/2006/relationships/hyperlink" Target="https://istonish.service-now.com/cccs?id=kb_home" TargetMode="External"/><Relationship Id="rId10" Type="http://schemas.openxmlformats.org/officeDocument/2006/relationships/image" Target="../media/image20.svg"/><Relationship Id="rId4" Type="http://schemas.openxmlformats.org/officeDocument/2006/relationships/hyperlink" Target="https://at.ccconline.org/colorado_online/instructors/self_enroll/training/" TargetMode="External"/><Relationship Id="rId9"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hyperlink" Target="https://media.ccconline.org/ccco/CAE/Training/Workshops/COPDFR/CoOnlinePooledCourseReadinessChecklist.docx"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hyperlink" Target="mailto:Rachel.meisner@cccs.edu" TargetMode="External"/><Relationship Id="rId7"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mailto:cccolibrarian.online@cccs.edu" TargetMode="External"/><Relationship Id="rId5" Type="http://schemas.openxmlformats.org/officeDocument/2006/relationships/hyperlink" Target="https://cccs.libguides.com/librarycentral" TargetMode="External"/><Relationship Id="rId4" Type="http://schemas.openxmlformats.org/officeDocument/2006/relationships/hyperlink" Target="mailto:colearningdesign@cccs.edu"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https://insidecoloradoonline.cccs.edu/" TargetMode="External"/><Relationship Id="rId7" Type="http://schemas.openxmlformats.org/officeDocument/2006/relationships/hyperlink" Target="mailto:chinya.russell@cccs.edu"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mailto:tammy.vercauteren@cccs.edu" TargetMode="External"/><Relationship Id="rId5" Type="http://schemas.openxmlformats.org/officeDocument/2006/relationships/hyperlink" Target="mailto:landon.pirius@cccs.edu" TargetMode="External"/><Relationship Id="rId4" Type="http://schemas.openxmlformats.org/officeDocument/2006/relationships/hyperlink" Target="https://cccs.sharepoint.com/sites/CCCSColoradoOnline/Shared%20Documents/Forms/AllItems.aspx?id=%2Fsites%2FCCCSColoradoOnline%2FShared%20Documents%2FCourse%20Materials&amp;viewid=28a5e8ee%2D9c70%2D48d4%2D86ee%2D97cd480d4a4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internal.cccs.edu/wp-content/uploads/documents/Consortial-Model-Report_1.19.2021.pdf"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microsoft.com/office/2018/10/relationships/comments" Target="../comments/modernComment_14F_8771F23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hyperlink" Target="https://cccs.sharepoint.com/:v:/r/sites/CCCSLibraryandOERServices/Shared%20Documents/General/Library/updating_library_links_fall_2023.mp4?csf=1&amp;web=1&amp;e=OTlfbR&amp;nav=eyJyZWZlcnJhbEluZm8iOnsicmVmZXJyYWxBcHAiOiJTdHJlYW1XZWJBcHAiLCJyZWZlcnJhbFZpZXciOiJTaGFyZURpYWxvZyIsInJlZmVycmFsQXBwUGxhdGZvcm0iOiJXZWIiLCJyZWZlcnJhbE1vZGUiOiJ2aWV3In19"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at.ccconline.org/coursematerial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s://at.ccconline.org/coursematerial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hyperlink" Target="http://help.cccs.edu" TargetMode="External"/><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mailto:studentsuccess@cccs.edu" TargetMode="External"/><Relationship Id="rId5" Type="http://schemas.openxmlformats.org/officeDocument/2006/relationships/hyperlink" Target="mailto:cccolibrarian.online@cccs.edu" TargetMode="External"/><Relationship Id="rId4" Type="http://schemas.openxmlformats.org/officeDocument/2006/relationships/hyperlink" Target="https://cccs.libguides.com/librarycentra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E1AA1-30F3-4841-8DD5-2971C5D403EF}"/>
              </a:ext>
            </a:extLst>
          </p:cNvPr>
          <p:cNvSpPr>
            <a:spLocks noGrp="1"/>
          </p:cNvSpPr>
          <p:nvPr>
            <p:ph type="ctrTitle"/>
          </p:nvPr>
        </p:nvSpPr>
        <p:spPr>
          <a:xfrm>
            <a:off x="603011" y="744186"/>
            <a:ext cx="3968989" cy="1734853"/>
          </a:xfrm>
        </p:spPr>
        <p:txBody>
          <a:bodyPr>
            <a:noAutofit/>
          </a:bodyPr>
          <a:lstStyle/>
          <a:p>
            <a:r>
              <a:rPr lang="en-US" sz="2400"/>
              <a:t>Colorado Online @ </a:t>
            </a:r>
            <a:br>
              <a:rPr lang="en-US" sz="2400"/>
            </a:br>
            <a:r>
              <a:rPr lang="en-US" sz="2400"/>
              <a:t>Instructor Orientation</a:t>
            </a:r>
            <a:endParaRPr lang="en-US" sz="1800" i="1"/>
          </a:p>
        </p:txBody>
      </p:sp>
      <p:sp>
        <p:nvSpPr>
          <p:cNvPr id="4" name="Content Placeholder 3">
            <a:extLst>
              <a:ext uri="{FF2B5EF4-FFF2-40B4-BE49-F238E27FC236}">
                <a16:creationId xmlns:a16="http://schemas.microsoft.com/office/drawing/2014/main" id="{8DB3E525-F93D-664B-A58A-065F6FA4AC01}"/>
              </a:ext>
            </a:extLst>
          </p:cNvPr>
          <p:cNvSpPr>
            <a:spLocks noGrp="1"/>
          </p:cNvSpPr>
          <p:nvPr>
            <p:ph sz="quarter" idx="13"/>
          </p:nvPr>
        </p:nvSpPr>
        <p:spPr>
          <a:xfrm>
            <a:off x="603011" y="3400148"/>
            <a:ext cx="4183302" cy="1624613"/>
          </a:xfrm>
        </p:spPr>
        <p:txBody>
          <a:bodyPr vert="horz" lIns="91440" tIns="45720" rIns="91440" bIns="45720" rtlCol="0" anchor="t">
            <a:normAutofit/>
          </a:bodyPr>
          <a:lstStyle/>
          <a:p>
            <a:pPr>
              <a:lnSpc>
                <a:spcPct val="100000"/>
              </a:lnSpc>
            </a:pPr>
            <a:endParaRPr lang="en-US" sz="1100">
              <a:cs typeface="Helvetica Neue" panose="02000503000000020004" pitchFamily="2" charset="0"/>
            </a:endParaRPr>
          </a:p>
          <a:p>
            <a:pPr>
              <a:lnSpc>
                <a:spcPct val="100000"/>
              </a:lnSpc>
            </a:pPr>
            <a:endParaRPr lang="en-US" sz="1100">
              <a:cs typeface="Helvetica Neue" panose="02000503000000020004" pitchFamily="2" charset="0"/>
            </a:endParaRPr>
          </a:p>
          <a:p>
            <a:pPr>
              <a:lnSpc>
                <a:spcPct val="100000"/>
              </a:lnSpc>
            </a:pPr>
            <a:endParaRPr lang="en-US" sz="1100">
              <a:cs typeface="Helvetica Neue" panose="02000503000000020004" pitchFamily="2" charset="0"/>
            </a:endParaRPr>
          </a:p>
          <a:p>
            <a:pPr>
              <a:lnSpc>
                <a:spcPct val="100000"/>
              </a:lnSpc>
            </a:pPr>
            <a:endParaRPr lang="en-US" sz="1100">
              <a:cs typeface="Helvetica Neue" panose="02000503000000020004" pitchFamily="2" charset="0"/>
            </a:endParaRPr>
          </a:p>
          <a:p>
            <a:pPr>
              <a:lnSpc>
                <a:spcPct val="100000"/>
              </a:lnSpc>
            </a:pPr>
            <a:endParaRPr lang="en-US" sz="1100">
              <a:cs typeface="Helvetica Neue" panose="02000503000000020004" pitchFamily="2" charset="0"/>
            </a:endParaRPr>
          </a:p>
          <a:p>
            <a:pPr>
              <a:lnSpc>
                <a:spcPct val="100000"/>
              </a:lnSpc>
            </a:pPr>
            <a:endParaRPr lang="en-US" sz="1100">
              <a:cs typeface="Helvetica Neue" panose="02000503000000020004" pitchFamily="2" charset="0"/>
            </a:endParaRPr>
          </a:p>
          <a:p>
            <a:pPr>
              <a:lnSpc>
                <a:spcPct val="100000"/>
              </a:lnSpc>
            </a:pPr>
            <a:r>
              <a:rPr lang="en-US" sz="1100">
                <a:latin typeface="Helvetica Neue Light"/>
                <a:cs typeface="Helvetica Neue" panose="02000503000000020004" pitchFamily="2" charset="0"/>
              </a:rPr>
              <a:t>For instructors teaching Colorado Online @ pooled sections, Fall 2023 </a:t>
            </a:r>
            <a:r>
              <a:rPr lang="en-US" sz="1100" i="1">
                <a:latin typeface="Helvetica Neue Light"/>
                <a:cs typeface="Helvetica Neue" panose="02000503000000020004" pitchFamily="2" charset="0"/>
              </a:rPr>
              <a:t>(2nd 7-week term)</a:t>
            </a:r>
          </a:p>
        </p:txBody>
      </p:sp>
      <p:pic>
        <p:nvPicPr>
          <p:cNvPr id="5" name="Picture 4" descr="A picture containing drawing, plate&#10;&#10;Description automatically generated">
            <a:extLst>
              <a:ext uri="{FF2B5EF4-FFF2-40B4-BE49-F238E27FC236}">
                <a16:creationId xmlns:a16="http://schemas.microsoft.com/office/drawing/2014/main" id="{DF90A56E-1AB0-FA4F-9F86-9A5CD0D0EDFB}"/>
              </a:ext>
            </a:extLst>
          </p:cNvPr>
          <p:cNvPicPr>
            <a:picLocks noChangeAspect="1"/>
          </p:cNvPicPr>
          <p:nvPr/>
        </p:nvPicPr>
        <p:blipFill>
          <a:blip r:embed="rId2"/>
          <a:stretch>
            <a:fillRect/>
          </a:stretch>
        </p:blipFill>
        <p:spPr>
          <a:xfrm>
            <a:off x="603011" y="2563786"/>
            <a:ext cx="2654540" cy="523027"/>
          </a:xfrm>
          <a:prstGeom prst="rect">
            <a:avLst/>
          </a:prstGeom>
        </p:spPr>
      </p:pic>
    </p:spTree>
    <p:extLst>
      <p:ext uri="{BB962C8B-B14F-4D97-AF65-F5344CB8AC3E}">
        <p14:creationId xmlns:p14="http://schemas.microsoft.com/office/powerpoint/2010/main" val="177989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Important dates for Colorado Online sections</a:t>
            </a:r>
          </a:p>
        </p:txBody>
      </p:sp>
      <p:sp>
        <p:nvSpPr>
          <p:cNvPr id="4" name="Slide Number Placeholder 3"/>
          <p:cNvSpPr>
            <a:spLocks noGrp="1"/>
          </p:cNvSpPr>
          <p:nvPr>
            <p:ph type="sldNum" sz="quarter" idx="12"/>
          </p:nvPr>
        </p:nvSpPr>
        <p:spPr/>
        <p:txBody>
          <a:bodyPr/>
          <a:lstStyle/>
          <a:p>
            <a:fld id="{3AF5B793-A8FE-CB4C-BEAD-E0D98F0CF84B}" type="slidenum">
              <a:rPr lang="en-US" smtClean="0"/>
              <a:t>10</a:t>
            </a:fld>
            <a:endParaRPr lang="en-US"/>
          </a:p>
        </p:txBody>
      </p:sp>
      <p:sp>
        <p:nvSpPr>
          <p:cNvPr id="6" name="Content Placeholder 5"/>
          <p:cNvSpPr>
            <a:spLocks noGrp="1"/>
          </p:cNvSpPr>
          <p:nvPr>
            <p:ph idx="1"/>
          </p:nvPr>
        </p:nvSpPr>
        <p:spPr/>
        <p:txBody>
          <a:bodyPr/>
          <a:lstStyle/>
          <a:p>
            <a:pPr marL="0" indent="0">
              <a:buNone/>
            </a:pPr>
            <a:endParaRPr lang="en-US"/>
          </a:p>
        </p:txBody>
      </p:sp>
      <p:graphicFrame>
        <p:nvGraphicFramePr>
          <p:cNvPr id="7" name="Content Placeholder 4"/>
          <p:cNvGraphicFramePr>
            <a:graphicFrameLocks/>
          </p:cNvGraphicFramePr>
          <p:nvPr>
            <p:extLst>
              <p:ext uri="{D42A27DB-BD31-4B8C-83A1-F6EECF244321}">
                <p14:modId xmlns:p14="http://schemas.microsoft.com/office/powerpoint/2010/main" val="1081546303"/>
              </p:ext>
            </p:extLst>
          </p:nvPr>
        </p:nvGraphicFramePr>
        <p:xfrm>
          <a:off x="722462" y="1110650"/>
          <a:ext cx="7794695" cy="3399083"/>
        </p:xfrm>
        <a:graphic>
          <a:graphicData uri="http://schemas.openxmlformats.org/drawingml/2006/table">
            <a:tbl>
              <a:tblPr firstRow="1" bandRow="1">
                <a:tableStyleId>{5C22544A-7EE6-4342-B048-85BDC9FD1C3A}</a:tableStyleId>
              </a:tblPr>
              <a:tblGrid>
                <a:gridCol w="2200275">
                  <a:extLst>
                    <a:ext uri="{9D8B030D-6E8A-4147-A177-3AD203B41FA5}">
                      <a16:colId xmlns:a16="http://schemas.microsoft.com/office/drawing/2014/main" val="20000"/>
                    </a:ext>
                  </a:extLst>
                </a:gridCol>
                <a:gridCol w="1254596">
                  <a:extLst>
                    <a:ext uri="{9D8B030D-6E8A-4147-A177-3AD203B41FA5}">
                      <a16:colId xmlns:a16="http://schemas.microsoft.com/office/drawing/2014/main" val="709895770"/>
                    </a:ext>
                  </a:extLst>
                </a:gridCol>
                <a:gridCol w="1351597">
                  <a:extLst>
                    <a:ext uri="{9D8B030D-6E8A-4147-A177-3AD203B41FA5}">
                      <a16:colId xmlns:a16="http://schemas.microsoft.com/office/drawing/2014/main" val="115388171"/>
                    </a:ext>
                  </a:extLst>
                </a:gridCol>
                <a:gridCol w="1640924">
                  <a:extLst>
                    <a:ext uri="{9D8B030D-6E8A-4147-A177-3AD203B41FA5}">
                      <a16:colId xmlns:a16="http://schemas.microsoft.com/office/drawing/2014/main" val="20002"/>
                    </a:ext>
                  </a:extLst>
                </a:gridCol>
                <a:gridCol w="1347303">
                  <a:extLst>
                    <a:ext uri="{9D8B030D-6E8A-4147-A177-3AD203B41FA5}">
                      <a16:colId xmlns:a16="http://schemas.microsoft.com/office/drawing/2014/main" val="1163927381"/>
                    </a:ext>
                  </a:extLst>
                </a:gridCol>
              </a:tblGrid>
              <a:tr h="398372">
                <a:tc>
                  <a:txBody>
                    <a:bodyPr/>
                    <a:lstStyle/>
                    <a:p>
                      <a:r>
                        <a:rPr lang="en-US" sz="1600">
                          <a:latin typeface="Helvetica Neue"/>
                          <a:cs typeface="Helvetica Neue"/>
                        </a:rPr>
                        <a:t>Event</a:t>
                      </a:r>
                    </a:p>
                  </a:txBody>
                  <a:tcPr/>
                </a:tc>
                <a:tc>
                  <a:txBody>
                    <a:bodyPr/>
                    <a:lstStyle/>
                    <a:p>
                      <a:pPr lvl="0">
                        <a:buNone/>
                      </a:pPr>
                      <a:r>
                        <a:rPr lang="en-US" sz="1600">
                          <a:latin typeface="Helvetica Neue"/>
                          <a:cs typeface="Helvetica Neue"/>
                        </a:rPr>
                        <a:t>15-week</a:t>
                      </a:r>
                    </a:p>
                  </a:txBody>
                  <a:tcPr/>
                </a:tc>
                <a:tc>
                  <a:txBody>
                    <a:bodyPr/>
                    <a:lstStyle/>
                    <a:p>
                      <a:pPr lvl="0">
                        <a:buNone/>
                      </a:pPr>
                      <a:r>
                        <a:rPr lang="en-US" sz="1600">
                          <a:latin typeface="Helvetica Neue"/>
                          <a:cs typeface="Helvetica Neue"/>
                        </a:rPr>
                        <a:t>1st 7-week</a:t>
                      </a:r>
                    </a:p>
                  </a:txBody>
                  <a:tcPr/>
                </a:tc>
                <a:tc>
                  <a:txBody>
                    <a:bodyPr/>
                    <a:lstStyle/>
                    <a:p>
                      <a:r>
                        <a:rPr lang="en-US" sz="1600">
                          <a:latin typeface="Helvetica Neue"/>
                          <a:cs typeface="Helvetica Neue"/>
                        </a:rPr>
                        <a:t>10-week term</a:t>
                      </a:r>
                    </a:p>
                  </a:txBody>
                  <a:tcPr/>
                </a:tc>
                <a:tc>
                  <a:txBody>
                    <a:bodyPr/>
                    <a:lstStyle/>
                    <a:p>
                      <a:pPr lvl="0">
                        <a:buNone/>
                      </a:pPr>
                      <a:r>
                        <a:rPr lang="en-US" sz="1600">
                          <a:latin typeface="Helvetica Neue"/>
                          <a:cs typeface="Helvetica Neue"/>
                        </a:rPr>
                        <a:t>2nd 7-week</a:t>
                      </a:r>
                    </a:p>
                  </a:txBody>
                  <a:tcPr/>
                </a:tc>
                <a:extLst>
                  <a:ext uri="{0D108BD9-81ED-4DB2-BD59-A6C34878D82A}">
                    <a16:rowId xmlns:a16="http://schemas.microsoft.com/office/drawing/2014/main" val="10000"/>
                  </a:ext>
                </a:extLst>
              </a:tr>
              <a:tr h="647355">
                <a:tc>
                  <a:txBody>
                    <a:bodyPr/>
                    <a:lstStyle/>
                    <a:p>
                      <a:r>
                        <a:rPr lang="en-US" sz="1600" baseline="0">
                          <a:latin typeface="Helvetica Neue"/>
                          <a:cs typeface="Helvetica Neue"/>
                        </a:rPr>
                        <a:t>Students placed into Teaching sections</a:t>
                      </a:r>
                      <a:endParaRPr lang="en-US" sz="1600">
                        <a:latin typeface="Helvetica Neue"/>
                        <a:cs typeface="Helvetica Neue"/>
                      </a:endParaRPr>
                    </a:p>
                  </a:txBody>
                  <a:tcPr/>
                </a:tc>
                <a:tc>
                  <a:txBody>
                    <a:bodyPr/>
                    <a:lstStyle/>
                    <a:p>
                      <a:pPr lvl="0">
                        <a:buNone/>
                      </a:pPr>
                      <a:r>
                        <a:rPr lang="en-US" sz="1600" baseline="0">
                          <a:latin typeface="Helvetica Neue"/>
                          <a:cs typeface="Helvetica Neue"/>
                        </a:rPr>
                        <a:t>8/16/2023</a:t>
                      </a:r>
                    </a:p>
                  </a:txBody>
                  <a:tcPr/>
                </a:tc>
                <a:tc>
                  <a:txBody>
                    <a:bodyPr/>
                    <a:lstStyle/>
                    <a:p>
                      <a:pPr lvl="0">
                        <a:buNone/>
                      </a:pPr>
                      <a:r>
                        <a:rPr lang="en-US" sz="1600" baseline="0">
                          <a:latin typeface="Helvetica Neue"/>
                          <a:cs typeface="Helvetica Neue"/>
                        </a:rPr>
                        <a:t>8/16/2023</a:t>
                      </a:r>
                    </a:p>
                  </a:txBody>
                  <a:tcPr/>
                </a:tc>
                <a:tc>
                  <a:txBody>
                    <a:bodyPr/>
                    <a:lstStyle/>
                    <a:p>
                      <a:r>
                        <a:rPr lang="en-US" sz="1600" baseline="0">
                          <a:latin typeface="Helvetica Neue"/>
                          <a:cs typeface="Helvetica Neue"/>
                        </a:rPr>
                        <a:t>9/19/2023</a:t>
                      </a:r>
                    </a:p>
                  </a:txBody>
                  <a:tcPr/>
                </a:tc>
                <a:tc>
                  <a:txBody>
                    <a:bodyPr/>
                    <a:lstStyle/>
                    <a:p>
                      <a:pPr lvl="0">
                        <a:buNone/>
                      </a:pPr>
                      <a:r>
                        <a:rPr lang="en-US" sz="1600" baseline="0">
                          <a:latin typeface="Helvetica Neue"/>
                          <a:cs typeface="Helvetica Neue"/>
                        </a:rPr>
                        <a:t>10/11/2023</a:t>
                      </a:r>
                    </a:p>
                  </a:txBody>
                  <a:tcPr/>
                </a:tc>
                <a:extLst>
                  <a:ext uri="{0D108BD9-81ED-4DB2-BD59-A6C34878D82A}">
                    <a16:rowId xmlns:a16="http://schemas.microsoft.com/office/drawing/2014/main" val="10001"/>
                  </a:ext>
                </a:extLst>
              </a:tr>
              <a:tr h="398372">
                <a:tc>
                  <a:txBody>
                    <a:bodyPr/>
                    <a:lstStyle/>
                    <a:p>
                      <a:r>
                        <a:rPr lang="en-US" sz="1600">
                          <a:latin typeface="Helvetica Neue"/>
                          <a:cs typeface="Helvetica Neue"/>
                        </a:rPr>
                        <a:t>First day of classes</a:t>
                      </a:r>
                    </a:p>
                  </a:txBody>
                  <a:tcPr/>
                </a:tc>
                <a:tc>
                  <a:txBody>
                    <a:bodyPr/>
                    <a:lstStyle/>
                    <a:p>
                      <a:pPr lvl="0">
                        <a:buNone/>
                      </a:pPr>
                      <a:r>
                        <a:rPr lang="en-US" sz="1600" baseline="0">
                          <a:latin typeface="Helvetica Neue"/>
                          <a:cs typeface="Helvetica Neue"/>
                        </a:rPr>
                        <a:t>8/21/2023</a:t>
                      </a:r>
                    </a:p>
                  </a:txBody>
                  <a:tcPr/>
                </a:tc>
                <a:tc>
                  <a:txBody>
                    <a:bodyPr/>
                    <a:lstStyle/>
                    <a:p>
                      <a:pPr lvl="0">
                        <a:buNone/>
                      </a:pPr>
                      <a:r>
                        <a:rPr lang="en-US" sz="1600" baseline="0">
                          <a:latin typeface="Helvetica Neue"/>
                          <a:cs typeface="Helvetica Neue"/>
                        </a:rPr>
                        <a:t>8/21/2023</a:t>
                      </a:r>
                    </a:p>
                  </a:txBody>
                  <a:tcPr/>
                </a:tc>
                <a:tc>
                  <a:txBody>
                    <a:bodyPr/>
                    <a:lstStyle/>
                    <a:p>
                      <a:r>
                        <a:rPr lang="en-US" sz="1600" baseline="0">
                          <a:latin typeface="Helvetica Neue"/>
                          <a:cs typeface="Helvetica Neue"/>
                        </a:rPr>
                        <a:t>9/25/2023</a:t>
                      </a:r>
                    </a:p>
                  </a:txBody>
                  <a:tcPr/>
                </a:tc>
                <a:tc>
                  <a:txBody>
                    <a:bodyPr/>
                    <a:lstStyle/>
                    <a:p>
                      <a:pPr lvl="0">
                        <a:buNone/>
                      </a:pPr>
                      <a:r>
                        <a:rPr lang="en-US" sz="1600" baseline="0">
                          <a:latin typeface="Helvetica Neue"/>
                          <a:cs typeface="Helvetica Neue"/>
                        </a:rPr>
                        <a:t>10/16/2023</a:t>
                      </a:r>
                    </a:p>
                  </a:txBody>
                  <a:tcPr/>
                </a:tc>
                <a:extLst>
                  <a:ext uri="{0D108BD9-81ED-4DB2-BD59-A6C34878D82A}">
                    <a16:rowId xmlns:a16="http://schemas.microsoft.com/office/drawing/2014/main" val="10002"/>
                  </a:ext>
                </a:extLst>
              </a:tr>
              <a:tr h="398372">
                <a:tc>
                  <a:txBody>
                    <a:bodyPr/>
                    <a:lstStyle/>
                    <a:p>
                      <a:r>
                        <a:rPr lang="en-US" sz="1600">
                          <a:latin typeface="Helvetica Neue"/>
                          <a:cs typeface="Helvetica Neue"/>
                        </a:rPr>
                        <a:t>Census1</a:t>
                      </a:r>
                      <a:r>
                        <a:rPr lang="en-US" sz="1600" baseline="0">
                          <a:latin typeface="Helvetica Neue"/>
                          <a:cs typeface="Helvetica Neue"/>
                        </a:rPr>
                        <a:t> / </a:t>
                      </a:r>
                      <a:r>
                        <a:rPr lang="en-US" sz="1600">
                          <a:latin typeface="Helvetica Neue"/>
                          <a:cs typeface="Helvetica Neue"/>
                        </a:rPr>
                        <a:t>enter no-shows</a:t>
                      </a:r>
                    </a:p>
                  </a:txBody>
                  <a:tcPr/>
                </a:tc>
                <a:tc>
                  <a:txBody>
                    <a:bodyPr/>
                    <a:lstStyle/>
                    <a:p>
                      <a:pPr lvl="0">
                        <a:buNone/>
                      </a:pPr>
                      <a:r>
                        <a:rPr lang="en-US" sz="1600" baseline="0">
                          <a:latin typeface="Helvetica Neue"/>
                          <a:cs typeface="Helvetica Neue"/>
                        </a:rPr>
                        <a:t>9/6/2023</a:t>
                      </a:r>
                    </a:p>
                  </a:txBody>
                  <a:tcPr/>
                </a:tc>
                <a:tc>
                  <a:txBody>
                    <a:bodyPr/>
                    <a:lstStyle/>
                    <a:p>
                      <a:pPr lvl="0">
                        <a:buNone/>
                      </a:pPr>
                      <a:r>
                        <a:rPr lang="en-US" sz="1600" baseline="0">
                          <a:latin typeface="Helvetica Neue"/>
                          <a:cs typeface="Helvetica Neue"/>
                        </a:rPr>
                        <a:t>8/29/2023</a:t>
                      </a:r>
                    </a:p>
                  </a:txBody>
                  <a:tcPr/>
                </a:tc>
                <a:tc>
                  <a:txBody>
                    <a:bodyPr/>
                    <a:lstStyle/>
                    <a:p>
                      <a:r>
                        <a:rPr lang="en-US" sz="1600" baseline="0">
                          <a:latin typeface="Helvetica Neue"/>
                          <a:cs typeface="Helvetica Neue"/>
                        </a:rPr>
                        <a:t>10/4/2023</a:t>
                      </a:r>
                    </a:p>
                  </a:txBody>
                  <a:tcPr/>
                </a:tc>
                <a:tc>
                  <a:txBody>
                    <a:bodyPr/>
                    <a:lstStyle/>
                    <a:p>
                      <a:pPr lvl="0">
                        <a:buNone/>
                      </a:pPr>
                      <a:r>
                        <a:rPr lang="en-US" sz="1600" baseline="0">
                          <a:latin typeface="Helvetica Neue"/>
                          <a:cs typeface="Helvetica Neue"/>
                        </a:rPr>
                        <a:t>10/24/2023</a:t>
                      </a:r>
                    </a:p>
                  </a:txBody>
                  <a:tcPr/>
                </a:tc>
                <a:extLst>
                  <a:ext uri="{0D108BD9-81ED-4DB2-BD59-A6C34878D82A}">
                    <a16:rowId xmlns:a16="http://schemas.microsoft.com/office/drawing/2014/main" val="10003"/>
                  </a:ext>
                </a:extLst>
              </a:tr>
              <a:tr h="398372">
                <a:tc>
                  <a:txBody>
                    <a:bodyPr/>
                    <a:lstStyle/>
                    <a:p>
                      <a:pPr lvl="0">
                        <a:buNone/>
                      </a:pPr>
                      <a:r>
                        <a:rPr lang="en-US" sz="1600">
                          <a:latin typeface="Helvetica Neue"/>
                          <a:cs typeface="Helvetica Neue"/>
                        </a:rPr>
                        <a:t>Census2 / withdrawal date</a:t>
                      </a:r>
                    </a:p>
                  </a:txBody>
                  <a:tcPr/>
                </a:tc>
                <a:tc>
                  <a:txBody>
                    <a:bodyPr/>
                    <a:lstStyle/>
                    <a:p>
                      <a:pPr lvl="0">
                        <a:buNone/>
                      </a:pPr>
                      <a:r>
                        <a:rPr lang="en-US" sz="1600" baseline="0">
                          <a:latin typeface="Helvetica Neue"/>
                          <a:cs typeface="Helvetica Neue"/>
                        </a:rPr>
                        <a:t>11/16/2023</a:t>
                      </a:r>
                    </a:p>
                  </a:txBody>
                  <a:tcPr/>
                </a:tc>
                <a:tc>
                  <a:txBody>
                    <a:bodyPr/>
                    <a:lstStyle/>
                    <a:p>
                      <a:pPr lvl="0">
                        <a:buNone/>
                      </a:pPr>
                      <a:r>
                        <a:rPr lang="en-US" sz="1600" baseline="0">
                          <a:latin typeface="Helvetica Neue"/>
                          <a:cs typeface="Helvetica Neue"/>
                        </a:rPr>
                        <a:t>9/28/2023</a:t>
                      </a:r>
                    </a:p>
                  </a:txBody>
                  <a:tcPr/>
                </a:tc>
                <a:tc>
                  <a:txBody>
                    <a:bodyPr/>
                    <a:lstStyle/>
                    <a:p>
                      <a:pPr lvl="0">
                        <a:buNone/>
                      </a:pPr>
                      <a:r>
                        <a:rPr lang="en-US" sz="1600" baseline="0">
                          <a:latin typeface="Helvetica Neue"/>
                          <a:cs typeface="Helvetica Neue"/>
                        </a:rPr>
                        <a:t>11/27/2023</a:t>
                      </a:r>
                    </a:p>
                  </a:txBody>
                  <a:tcPr/>
                </a:tc>
                <a:tc>
                  <a:txBody>
                    <a:bodyPr/>
                    <a:lstStyle/>
                    <a:p>
                      <a:pPr lvl="0">
                        <a:buNone/>
                      </a:pPr>
                      <a:r>
                        <a:rPr lang="en-US" sz="1600" baseline="0">
                          <a:latin typeface="Helvetica Neue"/>
                          <a:cs typeface="Helvetica Neue"/>
                        </a:rPr>
                        <a:t>12/1/2023</a:t>
                      </a:r>
                    </a:p>
                  </a:txBody>
                  <a:tcPr/>
                </a:tc>
                <a:extLst>
                  <a:ext uri="{0D108BD9-81ED-4DB2-BD59-A6C34878D82A}">
                    <a16:rowId xmlns:a16="http://schemas.microsoft.com/office/drawing/2014/main" val="268291345"/>
                  </a:ext>
                </a:extLst>
              </a:tr>
              <a:tr h="398372">
                <a:tc>
                  <a:txBody>
                    <a:bodyPr/>
                    <a:lstStyle/>
                    <a:p>
                      <a:r>
                        <a:rPr lang="en-US" sz="1600">
                          <a:latin typeface="Helvetica Neue"/>
                          <a:cs typeface="Helvetica Neue"/>
                        </a:rPr>
                        <a:t>Last day of classes</a:t>
                      </a:r>
                    </a:p>
                  </a:txBody>
                  <a:tcPr/>
                </a:tc>
                <a:tc>
                  <a:txBody>
                    <a:bodyPr/>
                    <a:lstStyle/>
                    <a:p>
                      <a:pPr lvl="0">
                        <a:buNone/>
                      </a:pPr>
                      <a:r>
                        <a:rPr lang="en-US" sz="1600" baseline="0">
                          <a:latin typeface="Helvetica Neue"/>
                          <a:cs typeface="Helvetica Neue"/>
                        </a:rPr>
                        <a:t>12/10/2023</a:t>
                      </a:r>
                    </a:p>
                  </a:txBody>
                  <a:tcPr/>
                </a:tc>
                <a:tc>
                  <a:txBody>
                    <a:bodyPr/>
                    <a:lstStyle/>
                    <a:p>
                      <a:pPr lvl="0">
                        <a:buNone/>
                      </a:pPr>
                      <a:r>
                        <a:rPr lang="en-US" sz="1600" baseline="0">
                          <a:latin typeface="Helvetica Neue"/>
                          <a:cs typeface="Helvetica Neue"/>
                        </a:rPr>
                        <a:t>10/8/2023</a:t>
                      </a:r>
                    </a:p>
                  </a:txBody>
                  <a:tcPr/>
                </a:tc>
                <a:tc>
                  <a:txBody>
                    <a:bodyPr/>
                    <a:lstStyle/>
                    <a:p>
                      <a:r>
                        <a:rPr lang="en-US" sz="1600" baseline="0">
                          <a:latin typeface="Helvetica Neue"/>
                          <a:cs typeface="Helvetica Neue"/>
                        </a:rPr>
                        <a:t>12/10/2023</a:t>
                      </a:r>
                    </a:p>
                  </a:txBody>
                  <a:tcPr/>
                </a:tc>
                <a:tc>
                  <a:txBody>
                    <a:bodyPr/>
                    <a:lstStyle/>
                    <a:p>
                      <a:pPr lvl="0">
                        <a:buNone/>
                      </a:pPr>
                      <a:r>
                        <a:rPr lang="en-US" sz="1600" baseline="0">
                          <a:latin typeface="Helvetica Neue"/>
                          <a:cs typeface="Helvetica Neue"/>
                        </a:rPr>
                        <a:t>12/10/2023</a:t>
                      </a:r>
                    </a:p>
                  </a:txBody>
                  <a:tcPr/>
                </a:tc>
                <a:extLst>
                  <a:ext uri="{0D108BD9-81ED-4DB2-BD59-A6C34878D82A}">
                    <a16:rowId xmlns:a16="http://schemas.microsoft.com/office/drawing/2014/main" val="10004"/>
                  </a:ext>
                </a:extLst>
              </a:tr>
              <a:tr h="398372">
                <a:tc>
                  <a:txBody>
                    <a:bodyPr/>
                    <a:lstStyle/>
                    <a:p>
                      <a:r>
                        <a:rPr lang="en-US" sz="1600">
                          <a:latin typeface="Helvetica Neue"/>
                          <a:cs typeface="Helvetica Neue"/>
                        </a:rPr>
                        <a:t>Enter</a:t>
                      </a:r>
                      <a:r>
                        <a:rPr lang="en-US" sz="1600" baseline="0">
                          <a:latin typeface="Helvetica Neue"/>
                          <a:cs typeface="Helvetica Neue"/>
                        </a:rPr>
                        <a:t> g</a:t>
                      </a:r>
                      <a:r>
                        <a:rPr lang="en-US" sz="1600">
                          <a:latin typeface="Helvetica Neue"/>
                          <a:cs typeface="Helvetica Neue"/>
                        </a:rPr>
                        <a:t>rades</a:t>
                      </a:r>
                    </a:p>
                  </a:txBody>
                  <a:tcPr/>
                </a:tc>
                <a:tc>
                  <a:txBody>
                    <a:bodyPr/>
                    <a:lstStyle/>
                    <a:p>
                      <a:pPr lvl="0">
                        <a:buNone/>
                      </a:pPr>
                      <a:r>
                        <a:rPr lang="en-US" sz="1600" baseline="0">
                          <a:latin typeface="Helvetica Neue"/>
                          <a:cs typeface="Helvetica Neue"/>
                        </a:rPr>
                        <a:t>12/13/2023</a:t>
                      </a:r>
                    </a:p>
                  </a:txBody>
                  <a:tcPr/>
                </a:tc>
                <a:tc>
                  <a:txBody>
                    <a:bodyPr/>
                    <a:lstStyle/>
                    <a:p>
                      <a:pPr lvl="0">
                        <a:buNone/>
                      </a:pPr>
                      <a:r>
                        <a:rPr lang="en-US" sz="1600" baseline="0">
                          <a:latin typeface="Helvetica Neue"/>
                          <a:cs typeface="Helvetica Neue"/>
                        </a:rPr>
                        <a:t>10/11/2023</a:t>
                      </a:r>
                    </a:p>
                  </a:txBody>
                  <a:tcPr/>
                </a:tc>
                <a:tc>
                  <a:txBody>
                    <a:bodyPr/>
                    <a:lstStyle/>
                    <a:p>
                      <a:r>
                        <a:rPr lang="en-US" sz="1600" baseline="0">
                          <a:latin typeface="Helvetica Neue"/>
                          <a:cs typeface="Helvetica Neue"/>
                        </a:rPr>
                        <a:t>12/13/2023</a:t>
                      </a:r>
                    </a:p>
                  </a:txBody>
                  <a:tcPr/>
                </a:tc>
                <a:tc>
                  <a:txBody>
                    <a:bodyPr/>
                    <a:lstStyle/>
                    <a:p>
                      <a:pPr lvl="0">
                        <a:buNone/>
                      </a:pPr>
                      <a:r>
                        <a:rPr lang="en-US" sz="1600" baseline="0">
                          <a:latin typeface="Helvetica Neue"/>
                          <a:cs typeface="Helvetica Neue"/>
                        </a:rPr>
                        <a:t>12/13/2023</a:t>
                      </a:r>
                    </a:p>
                  </a:txBody>
                  <a:tcPr/>
                </a:tc>
                <a:extLst>
                  <a:ext uri="{0D108BD9-81ED-4DB2-BD59-A6C34878D82A}">
                    <a16:rowId xmlns:a16="http://schemas.microsoft.com/office/drawing/2014/main" val="10005"/>
                  </a:ext>
                </a:extLst>
              </a:tr>
            </a:tbl>
          </a:graphicData>
        </a:graphic>
      </p:graphicFrame>
      <p:pic>
        <p:nvPicPr>
          <p:cNvPr id="5" name="Graphic 4" descr="Star outline">
            <a:extLst>
              <a:ext uri="{FF2B5EF4-FFF2-40B4-BE49-F238E27FC236}">
                <a16:creationId xmlns:a16="http://schemas.microsoft.com/office/drawing/2014/main" id="{42E3D662-45FB-8352-5DDB-AFA966D2EBC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340" y="4552950"/>
            <a:ext cx="548640" cy="480060"/>
          </a:xfrm>
          <a:prstGeom prst="rect">
            <a:avLst/>
          </a:prstGeom>
        </p:spPr>
      </p:pic>
    </p:spTree>
    <p:extLst>
      <p:ext uri="{BB962C8B-B14F-4D97-AF65-F5344CB8AC3E}">
        <p14:creationId xmlns:p14="http://schemas.microsoft.com/office/powerpoint/2010/main" val="1686919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6A92B-2AB4-B78D-ECF7-954339D55EBA}"/>
              </a:ext>
            </a:extLst>
          </p:cNvPr>
          <p:cNvSpPr>
            <a:spLocks noGrp="1"/>
          </p:cNvSpPr>
          <p:nvPr>
            <p:ph type="title"/>
          </p:nvPr>
        </p:nvSpPr>
        <p:spPr/>
        <p:txBody>
          <a:bodyPr/>
          <a:lstStyle/>
          <a:p>
            <a:r>
              <a:rPr lang="en-US">
                <a:latin typeface="Helvetica Neue Medium"/>
              </a:rPr>
              <a:t>Report No-Shows</a:t>
            </a:r>
            <a:endParaRPr lang="en-US"/>
          </a:p>
        </p:txBody>
      </p:sp>
      <p:sp>
        <p:nvSpPr>
          <p:cNvPr id="3" name="Content Placeholder 2">
            <a:extLst>
              <a:ext uri="{FF2B5EF4-FFF2-40B4-BE49-F238E27FC236}">
                <a16:creationId xmlns:a16="http://schemas.microsoft.com/office/drawing/2014/main" id="{9A64191D-21FD-0253-FF12-2C0351F37753}"/>
              </a:ext>
            </a:extLst>
          </p:cNvPr>
          <p:cNvSpPr>
            <a:spLocks noGrp="1"/>
          </p:cNvSpPr>
          <p:nvPr>
            <p:ph sz="half" idx="1"/>
          </p:nvPr>
        </p:nvSpPr>
        <p:spPr/>
        <p:txBody>
          <a:bodyPr vert="horz" lIns="91440" tIns="45720" rIns="91440" bIns="45720" rtlCol="0" anchor="t">
            <a:noAutofit/>
          </a:bodyPr>
          <a:lstStyle/>
          <a:p>
            <a:r>
              <a:rPr lang="en-US" sz="1700">
                <a:latin typeface="Helvetica Neue Light"/>
              </a:rPr>
              <a:t>Students who do not participate in an academic manner need to be reported for non-attendance no later than Census 1 so that they can be dropped from the class.</a:t>
            </a:r>
            <a:endParaRPr lang="en-US" sz="1700"/>
          </a:p>
          <a:p>
            <a:r>
              <a:rPr lang="en-US" sz="1700">
                <a:latin typeface="Helvetica Neue Light"/>
              </a:rPr>
              <a:t>Logging into an online course or only posting an introduction does not count as attendance.</a:t>
            </a:r>
            <a:endParaRPr lang="en-US" sz="1700"/>
          </a:p>
          <a:p>
            <a:r>
              <a:rPr lang="en-US" sz="1700">
                <a:latin typeface="Helvetica Neue Light"/>
              </a:rPr>
              <a:t>Be sure to include information in your syllabus.</a:t>
            </a:r>
            <a:endParaRPr lang="en-US" sz="1700"/>
          </a:p>
          <a:p>
            <a:endParaRPr lang="en-US">
              <a:latin typeface="Helvetica Neue Light"/>
            </a:endParaRPr>
          </a:p>
          <a:p>
            <a:endParaRPr lang="en-US">
              <a:highlight>
                <a:srgbClr val="FFFF00"/>
              </a:highlight>
            </a:endParaRPr>
          </a:p>
          <a:p>
            <a:endParaRPr lang="en-US">
              <a:highlight>
                <a:srgbClr val="FFFF00"/>
              </a:highlight>
            </a:endParaRPr>
          </a:p>
        </p:txBody>
      </p:sp>
      <p:sp>
        <p:nvSpPr>
          <p:cNvPr id="7" name="Content Placeholder 6">
            <a:extLst>
              <a:ext uri="{FF2B5EF4-FFF2-40B4-BE49-F238E27FC236}">
                <a16:creationId xmlns:a16="http://schemas.microsoft.com/office/drawing/2014/main" id="{301EF159-562C-B5E2-D9A8-3D4F80133353}"/>
              </a:ext>
            </a:extLst>
          </p:cNvPr>
          <p:cNvSpPr>
            <a:spLocks noGrp="1"/>
          </p:cNvSpPr>
          <p:nvPr>
            <p:ph sz="half" idx="2"/>
          </p:nvPr>
        </p:nvSpPr>
        <p:spPr/>
        <p:txBody>
          <a:bodyPr vert="horz" lIns="91440" tIns="45720" rIns="91440" bIns="45720" rtlCol="0" anchor="t">
            <a:normAutofit fontScale="55000" lnSpcReduction="20000"/>
          </a:bodyPr>
          <a:lstStyle/>
          <a:p>
            <a:pPr marL="0" indent="0">
              <a:buNone/>
            </a:pPr>
            <a:r>
              <a:rPr lang="en-US" b="1">
                <a:latin typeface="Helvetica Neue Light"/>
              </a:rPr>
              <a:t>Example</a:t>
            </a:r>
            <a:endParaRPr lang="en-US" b="1"/>
          </a:p>
          <a:p>
            <a:pPr marL="0" indent="0">
              <a:buNone/>
            </a:pPr>
            <a:r>
              <a:rPr lang="en-US">
                <a:latin typeface="Helvetica Neue Light"/>
              </a:rPr>
              <a:t>Students establish attendance in online and real-time remote courses by completing an academic activity based on course content. As defined by the Federal Department of Education, merely logging into the course site or introducing oneself to the class does not count as attendance. Some examples of successfully attending class include participation in a content-related discussion in the MyCourses discussion board or in WebEx/Zoom, taking a quiz, submitting an assignment, or contacting your instructor with a content related question. Students who have not participated by 11:59 PM on the deadline date will be dropped. Similarly, the last date of academic attendance must be reported to Financial Aid for students who do not earn a D or better; students who have not been in regular attendance may experience financial aid ramifications.</a:t>
            </a:r>
            <a:endParaRPr lang="en-US"/>
          </a:p>
          <a:p>
            <a:endParaRPr lang="en-US"/>
          </a:p>
        </p:txBody>
      </p:sp>
      <p:sp>
        <p:nvSpPr>
          <p:cNvPr id="4" name="Slide Number Placeholder 3">
            <a:extLst>
              <a:ext uri="{FF2B5EF4-FFF2-40B4-BE49-F238E27FC236}">
                <a16:creationId xmlns:a16="http://schemas.microsoft.com/office/drawing/2014/main" id="{5D22A5A3-10E5-74DC-413E-DFF7A2011EFC}"/>
              </a:ext>
            </a:extLst>
          </p:cNvPr>
          <p:cNvSpPr>
            <a:spLocks noGrp="1"/>
          </p:cNvSpPr>
          <p:nvPr>
            <p:ph type="sldNum" sz="quarter" idx="12"/>
          </p:nvPr>
        </p:nvSpPr>
        <p:spPr/>
        <p:txBody>
          <a:bodyPr/>
          <a:lstStyle/>
          <a:p>
            <a:fld id="{3AF5B793-A8FE-CB4C-BEAD-E0D98F0CF84B}" type="slidenum">
              <a:rPr lang="en-US" smtClean="0"/>
              <a:t>11</a:t>
            </a:fld>
            <a:endParaRPr lang="en-US"/>
          </a:p>
        </p:txBody>
      </p:sp>
      <p:pic>
        <p:nvPicPr>
          <p:cNvPr id="6" name="Graphic 5" descr="Star outline">
            <a:extLst>
              <a:ext uri="{FF2B5EF4-FFF2-40B4-BE49-F238E27FC236}">
                <a16:creationId xmlns:a16="http://schemas.microsoft.com/office/drawing/2014/main" id="{00FB8D74-62DB-8FC1-678F-92F2A287B7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340" y="4552950"/>
            <a:ext cx="548640" cy="480060"/>
          </a:xfrm>
          <a:prstGeom prst="rect">
            <a:avLst/>
          </a:prstGeom>
        </p:spPr>
      </p:pic>
    </p:spTree>
    <p:extLst>
      <p:ext uri="{BB962C8B-B14F-4D97-AF65-F5344CB8AC3E}">
        <p14:creationId xmlns:p14="http://schemas.microsoft.com/office/powerpoint/2010/main" val="3063006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88C59-C4CE-7D87-7FCA-3321665B0DB6}"/>
              </a:ext>
            </a:extLst>
          </p:cNvPr>
          <p:cNvSpPr>
            <a:spLocks noGrp="1"/>
          </p:cNvSpPr>
          <p:nvPr>
            <p:ph type="title"/>
          </p:nvPr>
        </p:nvSpPr>
        <p:spPr/>
        <p:txBody>
          <a:bodyPr/>
          <a:lstStyle/>
          <a:p>
            <a:r>
              <a:rPr lang="en-US">
                <a:latin typeface="Helvetica Neue Medium"/>
              </a:rPr>
              <a:t>Viewing Your Roster and Gradebook</a:t>
            </a:r>
            <a:endParaRPr lang="en-US"/>
          </a:p>
        </p:txBody>
      </p:sp>
      <p:sp>
        <p:nvSpPr>
          <p:cNvPr id="3" name="Content Placeholder 2">
            <a:extLst>
              <a:ext uri="{FF2B5EF4-FFF2-40B4-BE49-F238E27FC236}">
                <a16:creationId xmlns:a16="http://schemas.microsoft.com/office/drawing/2014/main" id="{ADFB2D67-2F74-0A44-A518-58F0F5CA4BA6}"/>
              </a:ext>
            </a:extLst>
          </p:cNvPr>
          <p:cNvSpPr>
            <a:spLocks noGrp="1"/>
          </p:cNvSpPr>
          <p:nvPr>
            <p:ph idx="1"/>
          </p:nvPr>
        </p:nvSpPr>
        <p:spPr/>
        <p:txBody>
          <a:bodyPr vert="horz" lIns="91440" tIns="45720" rIns="91440" bIns="45720" rtlCol="0" anchor="t">
            <a:noAutofit/>
          </a:bodyPr>
          <a:lstStyle/>
          <a:p>
            <a:r>
              <a:rPr lang="en-US">
                <a:latin typeface="Helvetica Neue Light"/>
              </a:rPr>
              <a:t>The roster for your pooled teaching section will be available in Banner once the </a:t>
            </a:r>
            <a:r>
              <a:rPr lang="en-US" err="1">
                <a:latin typeface="Helvetica Neue Light"/>
              </a:rPr>
              <a:t>sectionizer</a:t>
            </a:r>
            <a:r>
              <a:rPr lang="en-US">
                <a:latin typeface="Helvetica Neue Light"/>
              </a:rPr>
              <a:t> runs (~Sept. 20, 2023)</a:t>
            </a:r>
          </a:p>
          <a:p>
            <a:r>
              <a:rPr lang="en-US">
                <a:latin typeface="Helvetica Neue Light"/>
              </a:rPr>
              <a:t>Grades will also be entered directly in Banner using the same processes you would for your campus-based courses.</a:t>
            </a:r>
            <a:endParaRPr lang="en-US"/>
          </a:p>
        </p:txBody>
      </p:sp>
      <p:sp>
        <p:nvSpPr>
          <p:cNvPr id="5" name="Slide Number Placeholder 4">
            <a:extLst>
              <a:ext uri="{FF2B5EF4-FFF2-40B4-BE49-F238E27FC236}">
                <a16:creationId xmlns:a16="http://schemas.microsoft.com/office/drawing/2014/main" id="{6DEEA88B-6FD0-3CF2-CADD-FA4261AECAE8}"/>
              </a:ext>
            </a:extLst>
          </p:cNvPr>
          <p:cNvSpPr>
            <a:spLocks noGrp="1"/>
          </p:cNvSpPr>
          <p:nvPr>
            <p:ph type="sldNum" sz="quarter" idx="12"/>
          </p:nvPr>
        </p:nvSpPr>
        <p:spPr/>
        <p:txBody>
          <a:bodyPr/>
          <a:lstStyle/>
          <a:p>
            <a:fld id="{3AF5B793-A8FE-CB4C-BEAD-E0D98F0CF84B}" type="slidenum">
              <a:rPr lang="en-US" smtClean="0"/>
              <a:t>12</a:t>
            </a:fld>
            <a:endParaRPr lang="en-US"/>
          </a:p>
        </p:txBody>
      </p:sp>
      <p:pic>
        <p:nvPicPr>
          <p:cNvPr id="6" name="Graphic 5" descr="Star outline">
            <a:extLst>
              <a:ext uri="{FF2B5EF4-FFF2-40B4-BE49-F238E27FC236}">
                <a16:creationId xmlns:a16="http://schemas.microsoft.com/office/drawing/2014/main" id="{E66A2BB0-6174-B51C-8F0C-DA6BC4A0C1E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340" y="4552950"/>
            <a:ext cx="548640" cy="480060"/>
          </a:xfrm>
          <a:prstGeom prst="rect">
            <a:avLst/>
          </a:prstGeom>
        </p:spPr>
      </p:pic>
    </p:spTree>
    <p:extLst>
      <p:ext uri="{BB962C8B-B14F-4D97-AF65-F5344CB8AC3E}">
        <p14:creationId xmlns:p14="http://schemas.microsoft.com/office/powerpoint/2010/main" val="1233804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Portal dashboard </a:t>
            </a:r>
            <a:r>
              <a:rPr lang="mr-IN"/>
              <a:t>–</a:t>
            </a:r>
            <a:r>
              <a:rPr lang="en-US"/>
              <a:t> Colorado Online functions</a:t>
            </a:r>
          </a:p>
        </p:txBody>
      </p:sp>
      <p:sp>
        <p:nvSpPr>
          <p:cNvPr id="4" name="Slide Number Placeholder 3"/>
          <p:cNvSpPr>
            <a:spLocks noGrp="1"/>
          </p:cNvSpPr>
          <p:nvPr>
            <p:ph type="sldNum" sz="quarter" idx="12"/>
          </p:nvPr>
        </p:nvSpPr>
        <p:spPr/>
        <p:txBody>
          <a:bodyPr/>
          <a:lstStyle/>
          <a:p>
            <a:fld id="{3AF5B793-A8FE-CB4C-BEAD-E0D98F0CF84B}" type="slidenum">
              <a:rPr lang="en-US" dirty="0" smtClean="0"/>
              <a:t>13</a:t>
            </a:fld>
            <a:endParaRPr lang="en-US"/>
          </a:p>
        </p:txBody>
      </p:sp>
      <p:pic>
        <p:nvPicPr>
          <p:cNvPr id="6" name="Graphic 5" descr="Star outline">
            <a:extLst>
              <a:ext uri="{FF2B5EF4-FFF2-40B4-BE49-F238E27FC236}">
                <a16:creationId xmlns:a16="http://schemas.microsoft.com/office/drawing/2014/main" id="{0B347476-4A09-B460-3639-C437E05FCC5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340" y="4552950"/>
            <a:ext cx="548640" cy="480060"/>
          </a:xfrm>
          <a:prstGeom prst="rect">
            <a:avLst/>
          </a:prstGeom>
        </p:spPr>
      </p:pic>
      <p:pic>
        <p:nvPicPr>
          <p:cNvPr id="8" name="Content Placeholder 7" descr="A group of black and white circles with text&#10;&#10;Description automatically generated">
            <a:extLst>
              <a:ext uri="{FF2B5EF4-FFF2-40B4-BE49-F238E27FC236}">
                <a16:creationId xmlns:a16="http://schemas.microsoft.com/office/drawing/2014/main" id="{2239F22F-7684-A021-0594-C703CCB3BB2D}"/>
              </a:ext>
            </a:extLst>
          </p:cNvPr>
          <p:cNvPicPr>
            <a:picLocks noGrp="1" noChangeAspect="1"/>
          </p:cNvPicPr>
          <p:nvPr>
            <p:ph idx="1"/>
          </p:nvPr>
        </p:nvPicPr>
        <p:blipFill>
          <a:blip r:embed="rId5"/>
          <a:stretch>
            <a:fillRect/>
          </a:stretch>
        </p:blipFill>
        <p:spPr>
          <a:xfrm>
            <a:off x="1034143" y="1172225"/>
            <a:ext cx="7021285" cy="31148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17048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88BEC-B55F-6B86-6345-8E4225876FBF}"/>
              </a:ext>
            </a:extLst>
          </p:cNvPr>
          <p:cNvSpPr>
            <a:spLocks noGrp="1"/>
          </p:cNvSpPr>
          <p:nvPr>
            <p:ph type="title"/>
          </p:nvPr>
        </p:nvSpPr>
        <p:spPr/>
        <p:txBody>
          <a:bodyPr/>
          <a:lstStyle/>
          <a:p>
            <a:r>
              <a:rPr lang="en-US">
                <a:latin typeface="Helvetica Neue Medium"/>
              </a:rPr>
              <a:t>Each college has its own portal</a:t>
            </a:r>
            <a:endParaRPr lang="en-US"/>
          </a:p>
        </p:txBody>
      </p:sp>
      <p:sp>
        <p:nvSpPr>
          <p:cNvPr id="3" name="Content Placeholder 2">
            <a:extLst>
              <a:ext uri="{FF2B5EF4-FFF2-40B4-BE49-F238E27FC236}">
                <a16:creationId xmlns:a16="http://schemas.microsoft.com/office/drawing/2014/main" id="{8D17A854-CC46-BF4B-EFD1-9235FDBE09DB}"/>
              </a:ext>
            </a:extLst>
          </p:cNvPr>
          <p:cNvSpPr>
            <a:spLocks noGrp="1"/>
          </p:cNvSpPr>
          <p:nvPr>
            <p:ph sz="half" idx="1"/>
          </p:nvPr>
        </p:nvSpPr>
        <p:spPr/>
        <p:txBody>
          <a:bodyPr vert="horz" lIns="91440" tIns="45720" rIns="91440" bIns="45720" rtlCol="0" anchor="t">
            <a:normAutofit fontScale="92500" lnSpcReduction="10000"/>
          </a:bodyPr>
          <a:lstStyle/>
          <a:p>
            <a:r>
              <a:rPr lang="en-US">
                <a:latin typeface="Helvetica Neue Light"/>
              </a:rPr>
              <a:t>ACC: myportal.cccs.edu/acc</a:t>
            </a:r>
          </a:p>
          <a:p>
            <a:r>
              <a:rPr lang="en-US">
                <a:latin typeface="Helvetica Neue Light"/>
              </a:rPr>
              <a:t>CNCC: myportal.cccs.edu/</a:t>
            </a:r>
            <a:r>
              <a:rPr lang="en-US" err="1">
                <a:latin typeface="Helvetica Neue Light"/>
              </a:rPr>
              <a:t>cncc</a:t>
            </a:r>
            <a:endParaRPr lang="en-US">
              <a:latin typeface="Helvetica Neue Light"/>
            </a:endParaRPr>
          </a:p>
          <a:p>
            <a:r>
              <a:rPr lang="en-US">
                <a:latin typeface="Helvetica Neue Light"/>
              </a:rPr>
              <a:t>CCA: myportal.cccs.edu/</a:t>
            </a:r>
            <a:r>
              <a:rPr lang="en-US" err="1">
                <a:latin typeface="Helvetica Neue Light"/>
              </a:rPr>
              <a:t>cca</a:t>
            </a:r>
            <a:endParaRPr lang="en-US" err="1"/>
          </a:p>
          <a:p>
            <a:r>
              <a:rPr lang="en-US">
                <a:latin typeface="Helvetica Neue Light"/>
              </a:rPr>
              <a:t>CCD: myportal.cccs.edu/</a:t>
            </a:r>
            <a:r>
              <a:rPr lang="en-US" err="1">
                <a:latin typeface="Helvetica Neue Light"/>
              </a:rPr>
              <a:t>ccd</a:t>
            </a:r>
            <a:endParaRPr lang="en-US">
              <a:latin typeface="Helvetica Neue Light"/>
            </a:endParaRPr>
          </a:p>
          <a:p>
            <a:r>
              <a:rPr lang="en-US">
                <a:latin typeface="Helvetica Neue Light"/>
              </a:rPr>
              <a:t>FRCC: myportal.cccs.edu/</a:t>
            </a:r>
            <a:r>
              <a:rPr lang="en-US" err="1">
                <a:latin typeface="Helvetica Neue Light"/>
              </a:rPr>
              <a:t>frcc</a:t>
            </a:r>
            <a:endParaRPr lang="en-US">
              <a:latin typeface="Helvetica Neue Light"/>
            </a:endParaRPr>
          </a:p>
          <a:p>
            <a:r>
              <a:rPr lang="en-US">
                <a:latin typeface="Helvetica Neue Light"/>
              </a:rPr>
              <a:t>LCC: myportal.cccs.edu/</a:t>
            </a:r>
            <a:r>
              <a:rPr lang="en-US" err="1">
                <a:latin typeface="Helvetica Neue Light"/>
              </a:rPr>
              <a:t>lcc</a:t>
            </a:r>
            <a:endParaRPr lang="en-US">
              <a:latin typeface="Helvetica Neue Light"/>
            </a:endParaRPr>
          </a:p>
          <a:p>
            <a:r>
              <a:rPr lang="en-US">
                <a:latin typeface="Helvetica Neue Light"/>
              </a:rPr>
              <a:t>MCC: </a:t>
            </a:r>
            <a:r>
              <a:rPr lang="en-US" sz="2100">
                <a:latin typeface="Helvetica Neue Light"/>
              </a:rPr>
              <a:t>myportal.cccs.edu/mcc</a:t>
            </a:r>
            <a:r>
              <a:rPr lang="en-US">
                <a:latin typeface="Helvetica Neue Light"/>
              </a:rPr>
              <a:t> </a:t>
            </a:r>
            <a:br>
              <a:rPr lang="en-US">
                <a:latin typeface="Helvetica Neue Light"/>
              </a:rPr>
            </a:br>
            <a:endParaRPr lang="en-US"/>
          </a:p>
          <a:p>
            <a:endParaRPr lang="en-US"/>
          </a:p>
        </p:txBody>
      </p:sp>
      <p:sp>
        <p:nvSpPr>
          <p:cNvPr id="4" name="Content Placeholder 3">
            <a:extLst>
              <a:ext uri="{FF2B5EF4-FFF2-40B4-BE49-F238E27FC236}">
                <a16:creationId xmlns:a16="http://schemas.microsoft.com/office/drawing/2014/main" id="{423DEF9A-55FB-7694-3197-EBF799DFFF54}"/>
              </a:ext>
            </a:extLst>
          </p:cNvPr>
          <p:cNvSpPr>
            <a:spLocks noGrp="1"/>
          </p:cNvSpPr>
          <p:nvPr>
            <p:ph sz="half" idx="2"/>
          </p:nvPr>
        </p:nvSpPr>
        <p:spPr/>
        <p:txBody>
          <a:bodyPr vert="horz" lIns="91440" tIns="45720" rIns="91440" bIns="45720" rtlCol="0" anchor="t">
            <a:normAutofit fontScale="92500" lnSpcReduction="10000"/>
          </a:bodyPr>
          <a:lstStyle/>
          <a:p>
            <a:r>
              <a:rPr lang="en-US" sz="1900">
                <a:latin typeface="Arial"/>
                <a:cs typeface="Arial"/>
              </a:rPr>
              <a:t>NJC: myportal.cccs.edu/</a:t>
            </a:r>
            <a:r>
              <a:rPr lang="en-US" sz="1900" err="1">
                <a:latin typeface="Arial"/>
                <a:cs typeface="Arial"/>
              </a:rPr>
              <a:t>njc</a:t>
            </a:r>
          </a:p>
          <a:p>
            <a:r>
              <a:rPr lang="en-US" sz="1900">
                <a:solidFill>
                  <a:schemeClr val="tx1"/>
                </a:solidFill>
                <a:latin typeface="Arial"/>
                <a:cs typeface="Arial"/>
              </a:rPr>
              <a:t>OC: myportal.cccs.edu/</a:t>
            </a:r>
            <a:r>
              <a:rPr lang="en-US" sz="1900" err="1">
                <a:solidFill>
                  <a:schemeClr val="tx1"/>
                </a:solidFill>
                <a:latin typeface="Arial"/>
                <a:cs typeface="Arial"/>
              </a:rPr>
              <a:t>ojc</a:t>
            </a:r>
            <a:br>
              <a:rPr lang="en-US" sz="1900">
                <a:latin typeface="Arial"/>
                <a:cs typeface="Arial"/>
              </a:rPr>
            </a:br>
            <a:r>
              <a:rPr lang="en-US" sz="1600" i="1">
                <a:solidFill>
                  <a:srgbClr val="404040"/>
                </a:solidFill>
                <a:latin typeface="Helvetica Neue Light"/>
                <a:cs typeface="Arial"/>
              </a:rPr>
              <a:t>(This is still correct)</a:t>
            </a:r>
            <a:endParaRPr lang="en-US" sz="1600">
              <a:solidFill>
                <a:srgbClr val="FF0000"/>
              </a:solidFill>
              <a:latin typeface="Arial"/>
              <a:cs typeface="Arial"/>
            </a:endParaRPr>
          </a:p>
          <a:p>
            <a:r>
              <a:rPr lang="en-US" sz="1900">
                <a:latin typeface="Arial"/>
                <a:cs typeface="Arial"/>
              </a:rPr>
              <a:t>PCC: myportal.cccs.edu/</a:t>
            </a:r>
            <a:r>
              <a:rPr lang="en-US" sz="1900" err="1">
                <a:latin typeface="Arial"/>
                <a:cs typeface="Arial"/>
              </a:rPr>
              <a:t>pcc</a:t>
            </a:r>
            <a:endParaRPr lang="en-US" sz="1900">
              <a:latin typeface="Arial"/>
              <a:cs typeface="Arial"/>
            </a:endParaRPr>
          </a:p>
          <a:p>
            <a:r>
              <a:rPr lang="en-US">
                <a:latin typeface="Helvetica Neue Light"/>
              </a:rPr>
              <a:t>PPSC: myportal.cccs.edu/</a:t>
            </a:r>
            <a:r>
              <a:rPr lang="en-US" err="1">
                <a:latin typeface="Helvetica Neue Light"/>
              </a:rPr>
              <a:t>ppcc</a:t>
            </a:r>
            <a:r>
              <a:rPr lang="en-US">
                <a:latin typeface="Helvetica Neue Light"/>
              </a:rPr>
              <a:t> </a:t>
            </a:r>
            <a:r>
              <a:rPr lang="en-US" sz="1600" i="1">
                <a:latin typeface="Helvetica Neue Light"/>
              </a:rPr>
              <a:t>(This is still correct)</a:t>
            </a:r>
            <a:endParaRPr lang="en-US" sz="1600"/>
          </a:p>
          <a:p>
            <a:r>
              <a:rPr lang="en-US">
                <a:latin typeface="Helvetica Neue Light"/>
              </a:rPr>
              <a:t>RRCC: myportal.cccs.edu/</a:t>
            </a:r>
            <a:r>
              <a:rPr lang="en-US" err="1">
                <a:latin typeface="Helvetica Neue Light"/>
              </a:rPr>
              <a:t>rrcc</a:t>
            </a:r>
            <a:endParaRPr lang="en-US" err="1"/>
          </a:p>
          <a:p>
            <a:r>
              <a:rPr lang="en-US">
                <a:latin typeface="Helvetica Neue Light"/>
              </a:rPr>
              <a:t>TSC: </a:t>
            </a:r>
            <a:r>
              <a:rPr lang="en-US">
                <a:solidFill>
                  <a:schemeClr val="tx1"/>
                </a:solidFill>
                <a:latin typeface="Helvetica Neue Light"/>
              </a:rPr>
              <a:t>myportal.cccs.edu/</a:t>
            </a:r>
            <a:r>
              <a:rPr lang="en-US" err="1">
                <a:solidFill>
                  <a:schemeClr val="tx1"/>
                </a:solidFill>
                <a:latin typeface="Helvetica Neue Light"/>
              </a:rPr>
              <a:t>tsjc</a:t>
            </a:r>
            <a:br>
              <a:rPr lang="en-US"/>
            </a:br>
            <a:r>
              <a:rPr lang="en-US" sz="1600" i="1">
                <a:solidFill>
                  <a:srgbClr val="404040"/>
                </a:solidFill>
                <a:latin typeface="Helvetica Neue Light"/>
              </a:rPr>
              <a:t>(This is still correct)</a:t>
            </a:r>
            <a:endParaRPr lang="en-US" sz="1600" err="1">
              <a:solidFill>
                <a:srgbClr val="FF0000"/>
              </a:solidFill>
              <a:latin typeface="Helvetica Neue Light"/>
            </a:endParaRPr>
          </a:p>
        </p:txBody>
      </p:sp>
      <p:sp>
        <p:nvSpPr>
          <p:cNvPr id="5" name="Slide Number Placeholder 4">
            <a:extLst>
              <a:ext uri="{FF2B5EF4-FFF2-40B4-BE49-F238E27FC236}">
                <a16:creationId xmlns:a16="http://schemas.microsoft.com/office/drawing/2014/main" id="{24E6B3F6-BAAE-42C9-BDEF-C2A3D0CDABAE}"/>
              </a:ext>
            </a:extLst>
          </p:cNvPr>
          <p:cNvSpPr>
            <a:spLocks noGrp="1"/>
          </p:cNvSpPr>
          <p:nvPr>
            <p:ph type="sldNum" sz="quarter" idx="12"/>
          </p:nvPr>
        </p:nvSpPr>
        <p:spPr/>
        <p:txBody>
          <a:bodyPr/>
          <a:lstStyle/>
          <a:p>
            <a:fld id="{3AF5B793-A8FE-CB4C-BEAD-E0D98F0CF84B}" type="slidenum">
              <a:rPr lang="en-US" smtClean="0"/>
              <a:t>14</a:t>
            </a:fld>
            <a:endParaRPr lang="en-US"/>
          </a:p>
        </p:txBody>
      </p:sp>
      <p:pic>
        <p:nvPicPr>
          <p:cNvPr id="7" name="Graphic 6" descr="Star outline">
            <a:extLst>
              <a:ext uri="{FF2B5EF4-FFF2-40B4-BE49-F238E27FC236}">
                <a16:creationId xmlns:a16="http://schemas.microsoft.com/office/drawing/2014/main" id="{4F3127C9-6766-EDBE-089D-363E9C4BFE7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340" y="4552950"/>
            <a:ext cx="548640" cy="480060"/>
          </a:xfrm>
          <a:prstGeom prst="rect">
            <a:avLst/>
          </a:prstGeom>
        </p:spPr>
      </p:pic>
    </p:spTree>
    <p:extLst>
      <p:ext uri="{BB962C8B-B14F-4D97-AF65-F5344CB8AC3E}">
        <p14:creationId xmlns:p14="http://schemas.microsoft.com/office/powerpoint/2010/main" val="1063916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Helvetica Neue Medium"/>
              </a:rPr>
              <a:t>Colorado Online Student Resources in D2L</a:t>
            </a:r>
            <a:endParaRPr lang="en-US"/>
          </a:p>
        </p:txBody>
      </p:sp>
      <p:sp>
        <p:nvSpPr>
          <p:cNvPr id="4" name="Slide Number Placeholder 3"/>
          <p:cNvSpPr>
            <a:spLocks noGrp="1"/>
          </p:cNvSpPr>
          <p:nvPr>
            <p:ph type="sldNum" sz="quarter" idx="12"/>
          </p:nvPr>
        </p:nvSpPr>
        <p:spPr/>
        <p:txBody>
          <a:bodyPr/>
          <a:lstStyle/>
          <a:p>
            <a:fld id="{3AF5B793-A8FE-CB4C-BEAD-E0D98F0CF84B}" type="slidenum">
              <a:rPr lang="en-US" dirty="0" smtClean="0"/>
              <a:t>15</a:t>
            </a:fld>
            <a:endParaRPr lang="en-US"/>
          </a:p>
        </p:txBody>
      </p:sp>
      <p:sp>
        <p:nvSpPr>
          <p:cNvPr id="3" name="TextBox 2">
            <a:extLst>
              <a:ext uri="{FF2B5EF4-FFF2-40B4-BE49-F238E27FC236}">
                <a16:creationId xmlns:a16="http://schemas.microsoft.com/office/drawing/2014/main" id="{660CFF89-2B9A-A09A-FDED-7ECD821B667B}"/>
              </a:ext>
            </a:extLst>
          </p:cNvPr>
          <p:cNvSpPr txBox="1"/>
          <p:nvPr/>
        </p:nvSpPr>
        <p:spPr>
          <a:xfrm>
            <a:off x="756850" y="3642400"/>
            <a:ext cx="704316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cs typeface="Calibri"/>
              </a:rPr>
              <a:t>Every Colorado Online pooled courses has a link to an online tutoring service (</a:t>
            </a:r>
            <a:r>
              <a:rPr lang="en-US" sz="1400" b="1" err="1">
                <a:cs typeface="Calibri"/>
              </a:rPr>
              <a:t>TutorMe</a:t>
            </a:r>
            <a:r>
              <a:rPr lang="en-US" sz="1400" b="1">
                <a:cs typeface="Calibri"/>
              </a:rPr>
              <a:t>), 24x7 Support Desk and Online Library.</a:t>
            </a:r>
          </a:p>
        </p:txBody>
      </p:sp>
      <p:pic>
        <p:nvPicPr>
          <p:cNvPr id="9" name="Content Placeholder 8" descr="A close-up of a person&amp;#39;s hands&#10;&#10;Description automatically generated">
            <a:extLst>
              <a:ext uri="{FF2B5EF4-FFF2-40B4-BE49-F238E27FC236}">
                <a16:creationId xmlns:a16="http://schemas.microsoft.com/office/drawing/2014/main" id="{1ECCF293-C397-F1BE-5C30-3F5D1B792DF8}"/>
              </a:ext>
            </a:extLst>
          </p:cNvPr>
          <p:cNvPicPr>
            <a:picLocks noGrp="1" noChangeAspect="1"/>
          </p:cNvPicPr>
          <p:nvPr>
            <p:ph idx="1"/>
          </p:nvPr>
        </p:nvPicPr>
        <p:blipFill>
          <a:blip r:embed="rId3"/>
          <a:stretch>
            <a:fillRect/>
          </a:stretch>
        </p:blipFill>
        <p:spPr>
          <a:xfrm>
            <a:off x="671898" y="1381304"/>
            <a:ext cx="7931492" cy="2065225"/>
          </a:xfrm>
        </p:spPr>
      </p:pic>
      <p:pic>
        <p:nvPicPr>
          <p:cNvPr id="6" name="Graphic 5" descr="Star outline">
            <a:extLst>
              <a:ext uri="{FF2B5EF4-FFF2-40B4-BE49-F238E27FC236}">
                <a16:creationId xmlns:a16="http://schemas.microsoft.com/office/drawing/2014/main" id="{1950EC6C-ED40-7A98-3D90-5B1C7044E4B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340" y="4552950"/>
            <a:ext cx="548640" cy="480060"/>
          </a:xfrm>
          <a:prstGeom prst="rect">
            <a:avLst/>
          </a:prstGeom>
        </p:spPr>
      </p:pic>
    </p:spTree>
    <p:extLst>
      <p:ext uri="{BB962C8B-B14F-4D97-AF65-F5344CB8AC3E}">
        <p14:creationId xmlns:p14="http://schemas.microsoft.com/office/powerpoint/2010/main" val="1566510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5FD92-4FA1-F114-97F6-7F9CCE8A25B6}"/>
              </a:ext>
            </a:extLst>
          </p:cNvPr>
          <p:cNvSpPr>
            <a:spLocks noGrp="1"/>
          </p:cNvSpPr>
          <p:nvPr>
            <p:ph type="title"/>
          </p:nvPr>
        </p:nvSpPr>
        <p:spPr/>
        <p:txBody>
          <a:bodyPr/>
          <a:lstStyle/>
          <a:p>
            <a:r>
              <a:rPr lang="en-US">
                <a:latin typeface="Helvetica Neue Medium"/>
              </a:rPr>
              <a:t>More Resources for Help with Your Course</a:t>
            </a:r>
            <a:endParaRPr lang="en-US"/>
          </a:p>
        </p:txBody>
      </p:sp>
      <p:sp>
        <p:nvSpPr>
          <p:cNvPr id="3" name="Content Placeholder 2">
            <a:extLst>
              <a:ext uri="{FF2B5EF4-FFF2-40B4-BE49-F238E27FC236}">
                <a16:creationId xmlns:a16="http://schemas.microsoft.com/office/drawing/2014/main" id="{810F5B44-CCB5-C9E9-D4A9-ACEB9A339F6C}"/>
              </a:ext>
            </a:extLst>
          </p:cNvPr>
          <p:cNvSpPr>
            <a:spLocks noGrp="1"/>
          </p:cNvSpPr>
          <p:nvPr>
            <p:ph idx="1"/>
          </p:nvPr>
        </p:nvSpPr>
        <p:spPr>
          <a:xfrm>
            <a:off x="590550" y="917112"/>
            <a:ext cx="8369599" cy="4122706"/>
          </a:xfrm>
        </p:spPr>
        <p:txBody>
          <a:bodyPr vert="horz" lIns="91440" tIns="45720" rIns="91440" bIns="45720" rtlCol="0" anchor="t">
            <a:noAutofit/>
          </a:bodyPr>
          <a:lstStyle/>
          <a:p>
            <a:r>
              <a:rPr lang="en-US" sz="1400" b="1">
                <a:solidFill>
                  <a:srgbClr val="494C4E"/>
                </a:solidFill>
                <a:latin typeface="Helvetica Neue Light"/>
              </a:rPr>
              <a:t>Your home college is your first and priority resource</a:t>
            </a:r>
            <a:r>
              <a:rPr lang="en-US" sz="1400">
                <a:solidFill>
                  <a:srgbClr val="494C4E"/>
                </a:solidFill>
                <a:latin typeface="Helvetica Neue Light"/>
              </a:rPr>
              <a:t> as you reach out for help. However,</a:t>
            </a:r>
            <a:r>
              <a:rPr lang="en-US" sz="1400" b="1">
                <a:solidFill>
                  <a:srgbClr val="494C4E"/>
                </a:solidFill>
                <a:latin typeface="Helvetica Neue Light"/>
              </a:rPr>
              <a:t> if you need assistance outside of what your college offers</a:t>
            </a:r>
            <a:r>
              <a:rPr lang="en-US" sz="1400">
                <a:solidFill>
                  <a:srgbClr val="494C4E"/>
                </a:solidFill>
                <a:latin typeface="Helvetica Neue Light"/>
              </a:rPr>
              <a:t>, CCCS support options are available. </a:t>
            </a:r>
            <a:endParaRPr lang="en-US" sz="1400" b="1"/>
          </a:p>
          <a:p>
            <a:r>
              <a:rPr lang="en-US" sz="1400" b="1">
                <a:latin typeface="Helvetica Neue Light"/>
              </a:rPr>
              <a:t>PD course for Pooled Section instructors:</a:t>
            </a:r>
            <a:r>
              <a:rPr lang="en-US" sz="1400">
                <a:latin typeface="Helvetica Neue Light"/>
              </a:rPr>
              <a:t> The </a:t>
            </a:r>
            <a:r>
              <a:rPr lang="en-US" sz="1400">
                <a:solidFill>
                  <a:srgbClr val="000000"/>
                </a:solidFill>
                <a:latin typeface="Helvetica Neue Light"/>
                <a:hlinkClick r:id="rId3"/>
              </a:rPr>
              <a:t>Colorado Online Professional Development Faculty Resources</a:t>
            </a:r>
            <a:r>
              <a:rPr lang="en-US" sz="1400">
                <a:solidFill>
                  <a:srgbClr val="000000"/>
                </a:solidFill>
                <a:latin typeface="Helvetica Neue Light"/>
              </a:rPr>
              <a:t> </a:t>
            </a:r>
            <a:r>
              <a:rPr lang="en-US" sz="1400">
                <a:latin typeface="Helvetica Neue Light"/>
              </a:rPr>
              <a:t>course is designed to help faculty and instructors prepare a pooled section for Fall 2023, and </a:t>
            </a:r>
            <a:r>
              <a:rPr lang="en-US" sz="1400">
                <a:solidFill>
                  <a:srgbClr val="000000"/>
                </a:solidFill>
                <a:latin typeface="Helvetica Neue Light"/>
              </a:rPr>
              <a:t>assist them with </a:t>
            </a:r>
            <a:r>
              <a:rPr lang="en-US" sz="1400">
                <a:latin typeface="Helvetica Neue Light"/>
              </a:rPr>
              <a:t>online course essentials, which include tech support and accessibility. </a:t>
            </a:r>
            <a:r>
              <a:rPr lang="en-US" sz="1400" b="1">
                <a:latin typeface="Helvetica Neue Light"/>
              </a:rPr>
              <a:t>Pooled instructors are auto-enrolled in this course in D2L. </a:t>
            </a:r>
            <a:r>
              <a:rPr lang="en-US" sz="1400">
                <a:latin typeface="Helvetica Neue Light"/>
              </a:rPr>
              <a:t>Others may</a:t>
            </a:r>
            <a:r>
              <a:rPr lang="en-US" sz="1400" b="1">
                <a:latin typeface="Helvetica Neue Light"/>
              </a:rPr>
              <a:t> </a:t>
            </a:r>
            <a:r>
              <a:rPr lang="en-US" sz="1400">
                <a:latin typeface="Helvetica Neue Medium"/>
                <a:cs typeface="Calibri"/>
                <a:hlinkClick r:id="rId4"/>
              </a:rPr>
              <a:t>self-enroll through this enrollment form. </a:t>
            </a:r>
            <a:r>
              <a:rPr lang="en-US" sz="1400" b="1">
                <a:latin typeface="Helvetica Neue Medium"/>
              </a:rPr>
              <a:t> </a:t>
            </a:r>
            <a:endParaRPr lang="en-US" sz="1400" b="1">
              <a:solidFill>
                <a:srgbClr val="404040"/>
              </a:solidFill>
              <a:latin typeface="Helvetica Neue Medium"/>
            </a:endParaRPr>
          </a:p>
          <a:p>
            <a:pPr lvl="1"/>
            <a:r>
              <a:rPr lang="en-US" sz="1100">
                <a:solidFill>
                  <a:srgbClr val="0070C0"/>
                </a:solidFill>
                <a:latin typeface="Helvetica Neue Medium"/>
              </a:rPr>
              <a:t>Drop-in Office Hours with Learning Designers – </a:t>
            </a:r>
            <a:r>
              <a:rPr lang="en-US" sz="1100">
                <a:solidFill>
                  <a:srgbClr val="0070C0"/>
                </a:solidFill>
                <a:latin typeface="Helvetica Neue Light"/>
              </a:rPr>
              <a:t>Zoom links within the Faculty Resources course.</a:t>
            </a:r>
            <a:br>
              <a:rPr lang="en-US" sz="1100">
                <a:latin typeface="Helvetica Neue Light"/>
              </a:rPr>
            </a:br>
            <a:r>
              <a:rPr lang="en-US" sz="1100">
                <a:solidFill>
                  <a:srgbClr val="0070C0"/>
                </a:solidFill>
                <a:latin typeface="Helvetica Neue Medium"/>
              </a:rPr>
              <a:t>10/12 @ 1-2pm; 10/13 @ 8-9am, 1-2pm, &amp; 3-4pm; &amp; 10/14 @ 3:30-5pm. </a:t>
            </a:r>
            <a:r>
              <a:rPr lang="en-US" sz="1100" b="1">
                <a:solidFill>
                  <a:srgbClr val="404040"/>
                </a:solidFill>
                <a:latin typeface="Helvetica Neue Medium"/>
              </a:rPr>
              <a:t> </a:t>
            </a:r>
          </a:p>
          <a:p>
            <a:r>
              <a:rPr lang="en-US" sz="1400">
                <a:solidFill>
                  <a:srgbClr val="000000"/>
                </a:solidFill>
                <a:latin typeface="Helvetica Neue Light"/>
              </a:rPr>
              <a:t>General self-access technical support is accessible at the </a:t>
            </a:r>
            <a:r>
              <a:rPr lang="en-US" sz="1400">
                <a:solidFill>
                  <a:srgbClr val="000000"/>
                </a:solidFill>
                <a:latin typeface="Helvetica Neue Light"/>
                <a:hlinkClick r:id="rId5"/>
              </a:rPr>
              <a:t>CCCS Knowledgebase</a:t>
            </a:r>
            <a:r>
              <a:rPr lang="en-US" sz="1400">
                <a:solidFill>
                  <a:srgbClr val="000000"/>
                </a:solidFill>
                <a:latin typeface="Helvetica Neue Light"/>
              </a:rPr>
              <a:t>.</a:t>
            </a:r>
            <a:endParaRPr lang="en-US" sz="1400"/>
          </a:p>
          <a:p>
            <a:r>
              <a:rPr lang="en-US" sz="1400">
                <a:solidFill>
                  <a:srgbClr val="000000"/>
                </a:solidFill>
                <a:latin typeface="Helvetica Neue Light"/>
              </a:rPr>
              <a:t>Extended night and evening technical support is available for faculty/instructors:</a:t>
            </a:r>
            <a:br>
              <a:rPr lang="en-US" sz="1400">
                <a:latin typeface="Helvetica Neue Light"/>
              </a:rPr>
            </a:br>
            <a:r>
              <a:rPr lang="en-US" sz="1400">
                <a:solidFill>
                  <a:srgbClr val="000000"/>
                </a:solidFill>
                <a:latin typeface="Helvetica Neue Light"/>
              </a:rPr>
              <a:t> •    For 24x7 Support Desk assistance, call 1-888-800-9198 or request help at </a:t>
            </a:r>
            <a:r>
              <a:rPr lang="en-US" sz="1400">
                <a:solidFill>
                  <a:srgbClr val="000000"/>
                </a:solidFill>
                <a:latin typeface="Helvetica Neue Light"/>
                <a:hlinkClick r:id="rId6"/>
              </a:rPr>
              <a:t>http://help.cccs.edu</a:t>
            </a:r>
            <a:r>
              <a:rPr lang="en-US" sz="1400">
                <a:solidFill>
                  <a:srgbClr val="000000"/>
                </a:solidFill>
                <a:latin typeface="Helvetica Neue Light"/>
              </a:rPr>
              <a:t>.</a:t>
            </a:r>
            <a:br>
              <a:rPr lang="en-US" sz="1400">
                <a:latin typeface="Helvetica Neue Light"/>
              </a:rPr>
            </a:br>
            <a:r>
              <a:rPr lang="en-US" sz="1400">
                <a:solidFill>
                  <a:srgbClr val="000000"/>
                </a:solidFill>
                <a:latin typeface="Helvetica Neue Light"/>
              </a:rPr>
              <a:t> •    NOTE: faculty and Instructors may also contact extended-hour tier 2 support (5pm – 9pm M – F and 8am – 5pm S/S) directly by calling (720) 858-2900 or e-mailing </a:t>
            </a:r>
            <a:r>
              <a:rPr lang="en-US" sz="1400">
                <a:solidFill>
                  <a:srgbClr val="000000"/>
                </a:solidFill>
                <a:latin typeface="Helvetica Neue Light"/>
                <a:hlinkClick r:id="rId7"/>
              </a:rPr>
              <a:t>at.support.online@cccs.edu</a:t>
            </a:r>
            <a:r>
              <a:rPr lang="en-US" sz="1400">
                <a:solidFill>
                  <a:srgbClr val="000000"/>
                </a:solidFill>
                <a:latin typeface="Helvetica Neue Light"/>
              </a:rPr>
              <a:t>. Tier 2 (advanced knowledge of technologies) is usually the type of help instructors need.</a:t>
            </a:r>
            <a:endParaRPr lang="en-US" sz="1400"/>
          </a:p>
          <a:p>
            <a:r>
              <a:rPr lang="en-US" sz="1400">
                <a:solidFill>
                  <a:srgbClr val="0563C1"/>
                </a:solidFill>
                <a:latin typeface="Arial"/>
                <a:cs typeface="Arial"/>
                <a:hlinkClick r:id="rId8"/>
              </a:rPr>
              <a:t>Colorado Online Pooled Course Readiness Checklist</a:t>
            </a:r>
            <a:r>
              <a:rPr lang="en-US" sz="1400">
                <a:latin typeface="Arial"/>
                <a:cs typeface="Arial"/>
              </a:rPr>
              <a:t> </a:t>
            </a:r>
            <a:endParaRPr lang="en-US" sz="1400"/>
          </a:p>
        </p:txBody>
      </p:sp>
      <p:sp>
        <p:nvSpPr>
          <p:cNvPr id="5" name="Slide Number Placeholder 4">
            <a:extLst>
              <a:ext uri="{FF2B5EF4-FFF2-40B4-BE49-F238E27FC236}">
                <a16:creationId xmlns:a16="http://schemas.microsoft.com/office/drawing/2014/main" id="{5A9CC515-30F7-E663-4898-2B203347B257}"/>
              </a:ext>
            </a:extLst>
          </p:cNvPr>
          <p:cNvSpPr>
            <a:spLocks noGrp="1"/>
          </p:cNvSpPr>
          <p:nvPr>
            <p:ph type="sldNum" sz="quarter" idx="12"/>
          </p:nvPr>
        </p:nvSpPr>
        <p:spPr/>
        <p:txBody>
          <a:bodyPr/>
          <a:lstStyle/>
          <a:p>
            <a:fld id="{3AF5B793-A8FE-CB4C-BEAD-E0D98F0CF84B}" type="slidenum">
              <a:rPr lang="en-US" smtClean="0"/>
              <a:t>16</a:t>
            </a:fld>
            <a:endParaRPr lang="en-US"/>
          </a:p>
        </p:txBody>
      </p:sp>
      <p:pic>
        <p:nvPicPr>
          <p:cNvPr id="6" name="Graphic 5" descr="Star outline">
            <a:extLst>
              <a:ext uri="{FF2B5EF4-FFF2-40B4-BE49-F238E27FC236}">
                <a16:creationId xmlns:a16="http://schemas.microsoft.com/office/drawing/2014/main" id="{48C0EAF3-7D20-122A-D4CD-0604D860E1D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3340" y="4552950"/>
            <a:ext cx="548640" cy="480060"/>
          </a:xfrm>
          <a:prstGeom prst="rect">
            <a:avLst/>
          </a:prstGeom>
        </p:spPr>
      </p:pic>
    </p:spTree>
    <p:extLst>
      <p:ext uri="{BB962C8B-B14F-4D97-AF65-F5344CB8AC3E}">
        <p14:creationId xmlns:p14="http://schemas.microsoft.com/office/powerpoint/2010/main" val="4251976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DAE4A-EC62-9F11-6793-BCE23027148A}"/>
              </a:ext>
            </a:extLst>
          </p:cNvPr>
          <p:cNvSpPr>
            <a:spLocks noGrp="1"/>
          </p:cNvSpPr>
          <p:nvPr>
            <p:ph type="title"/>
          </p:nvPr>
        </p:nvSpPr>
        <p:spPr/>
        <p:txBody>
          <a:bodyPr/>
          <a:lstStyle/>
          <a:p>
            <a:r>
              <a:rPr lang="en-US">
                <a:latin typeface="Helvetica Neue Medium"/>
              </a:rPr>
              <a:t>Course Readiness Checklist</a:t>
            </a:r>
          </a:p>
          <a:p>
            <a:endParaRPr lang="en-US"/>
          </a:p>
        </p:txBody>
      </p:sp>
      <p:sp>
        <p:nvSpPr>
          <p:cNvPr id="3" name="Content Placeholder 2">
            <a:extLst>
              <a:ext uri="{FF2B5EF4-FFF2-40B4-BE49-F238E27FC236}">
                <a16:creationId xmlns:a16="http://schemas.microsoft.com/office/drawing/2014/main" id="{8853876B-7B08-3369-091A-3071CEDD184A}"/>
              </a:ext>
            </a:extLst>
          </p:cNvPr>
          <p:cNvSpPr>
            <a:spLocks noGrp="1"/>
          </p:cNvSpPr>
          <p:nvPr>
            <p:ph sz="half" idx="1"/>
          </p:nvPr>
        </p:nvSpPr>
        <p:spPr/>
        <p:txBody>
          <a:bodyPr vert="horz" lIns="91440" tIns="45720" rIns="91440" bIns="45720" rtlCol="0" anchor="t">
            <a:normAutofit/>
          </a:bodyPr>
          <a:lstStyle/>
          <a:p>
            <a:r>
              <a:rPr lang="en-US">
                <a:latin typeface="Arial"/>
                <a:cs typeface="Arial"/>
              </a:rPr>
              <a:t>Use the </a:t>
            </a:r>
            <a:r>
              <a:rPr lang="en-US">
                <a:solidFill>
                  <a:srgbClr val="0563C1"/>
                </a:solidFill>
                <a:latin typeface="Arial"/>
                <a:cs typeface="Arial"/>
                <a:hlinkClick r:id="rId3"/>
              </a:rPr>
              <a:t>Colorado Online Pooled Course</a:t>
            </a:r>
            <a:r>
              <a:rPr lang="en-US">
                <a:latin typeface="Arial"/>
                <a:cs typeface="Arial"/>
                <a:hlinkClick r:id="rId3"/>
              </a:rPr>
              <a:t> Readiness Checklist</a:t>
            </a:r>
            <a:r>
              <a:rPr lang="en-US">
                <a:latin typeface="Arial"/>
                <a:cs typeface="Arial"/>
              </a:rPr>
              <a:t> </a:t>
            </a:r>
          </a:p>
          <a:p>
            <a:r>
              <a:rPr lang="en-US">
                <a:latin typeface="Arial"/>
                <a:cs typeface="Arial"/>
              </a:rPr>
              <a:t>Word doc you can download [also in Faculty Resources course]</a:t>
            </a:r>
          </a:p>
          <a:p>
            <a:endParaRPr lang="en-US">
              <a:solidFill>
                <a:srgbClr val="404040"/>
              </a:solidFill>
              <a:latin typeface="Arial"/>
              <a:cs typeface="Arial"/>
            </a:endParaRPr>
          </a:p>
          <a:p>
            <a:endParaRPr lang="en-US">
              <a:latin typeface="Segoe UI"/>
              <a:cs typeface="Segoe UI"/>
            </a:endParaRPr>
          </a:p>
          <a:p>
            <a:endParaRPr lang="en-US">
              <a:cs typeface="Segoe UI"/>
            </a:endParaRPr>
          </a:p>
        </p:txBody>
      </p:sp>
      <p:sp>
        <p:nvSpPr>
          <p:cNvPr id="5" name="Slide Number Placeholder 4">
            <a:extLst>
              <a:ext uri="{FF2B5EF4-FFF2-40B4-BE49-F238E27FC236}">
                <a16:creationId xmlns:a16="http://schemas.microsoft.com/office/drawing/2014/main" id="{348CF391-6F7E-62FB-BC41-AF490D2E50B7}"/>
              </a:ext>
            </a:extLst>
          </p:cNvPr>
          <p:cNvSpPr>
            <a:spLocks noGrp="1"/>
          </p:cNvSpPr>
          <p:nvPr>
            <p:ph type="sldNum" sz="quarter" idx="12"/>
          </p:nvPr>
        </p:nvSpPr>
        <p:spPr/>
        <p:txBody>
          <a:bodyPr/>
          <a:lstStyle/>
          <a:p>
            <a:fld id="{3AF5B793-A8FE-CB4C-BEAD-E0D98F0CF84B}" type="slidenum">
              <a:rPr lang="en-US" smtClean="0"/>
              <a:t>17</a:t>
            </a:fld>
            <a:endParaRPr lang="en-US"/>
          </a:p>
        </p:txBody>
      </p:sp>
      <p:pic>
        <p:nvPicPr>
          <p:cNvPr id="7" name="Picture 6" descr="A screenshot of a computer&#10;&#10;Description automatically generated">
            <a:extLst>
              <a:ext uri="{FF2B5EF4-FFF2-40B4-BE49-F238E27FC236}">
                <a16:creationId xmlns:a16="http://schemas.microsoft.com/office/drawing/2014/main" id="{5DC7316E-60E8-E2A2-29EF-CC202A10B6CE}"/>
              </a:ext>
            </a:extLst>
          </p:cNvPr>
          <p:cNvPicPr>
            <a:picLocks noChangeAspect="1"/>
          </p:cNvPicPr>
          <p:nvPr/>
        </p:nvPicPr>
        <p:blipFill>
          <a:blip r:embed="rId4"/>
          <a:stretch>
            <a:fillRect/>
          </a:stretch>
        </p:blipFill>
        <p:spPr>
          <a:xfrm>
            <a:off x="4127740" y="1087720"/>
            <a:ext cx="4953718" cy="3410165"/>
          </a:xfrm>
          <a:prstGeom prst="rect">
            <a:avLst/>
          </a:prstGeom>
        </p:spPr>
      </p:pic>
      <p:pic>
        <p:nvPicPr>
          <p:cNvPr id="8" name="Graphic 7" descr="Star outline">
            <a:extLst>
              <a:ext uri="{FF2B5EF4-FFF2-40B4-BE49-F238E27FC236}">
                <a16:creationId xmlns:a16="http://schemas.microsoft.com/office/drawing/2014/main" id="{F77B16F9-9FFE-3D81-EA43-F555B47AEC8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4303" y="4530003"/>
            <a:ext cx="548640" cy="480060"/>
          </a:xfrm>
          <a:prstGeom prst="rect">
            <a:avLst/>
          </a:prstGeom>
        </p:spPr>
      </p:pic>
    </p:spTree>
    <p:extLst>
      <p:ext uri="{BB962C8B-B14F-4D97-AF65-F5344CB8AC3E}">
        <p14:creationId xmlns:p14="http://schemas.microsoft.com/office/powerpoint/2010/main" val="3936577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Helvetica Neue Medium"/>
              </a:rPr>
              <a:t>Other Faculty Support Services</a:t>
            </a:r>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97526793"/>
              </p:ext>
            </p:extLst>
          </p:nvPr>
        </p:nvGraphicFramePr>
        <p:xfrm>
          <a:off x="734044" y="1355598"/>
          <a:ext cx="7442135" cy="2639305"/>
        </p:xfrm>
        <a:graphic>
          <a:graphicData uri="http://schemas.openxmlformats.org/drawingml/2006/table">
            <a:tbl>
              <a:tblPr firstRow="1" bandRow="1">
                <a:tableStyleId>{5C22544A-7EE6-4342-B048-85BDC9FD1C3A}</a:tableStyleId>
              </a:tblPr>
              <a:tblGrid>
                <a:gridCol w="3456146">
                  <a:extLst>
                    <a:ext uri="{9D8B030D-6E8A-4147-A177-3AD203B41FA5}">
                      <a16:colId xmlns:a16="http://schemas.microsoft.com/office/drawing/2014/main" val="20000"/>
                    </a:ext>
                  </a:extLst>
                </a:gridCol>
                <a:gridCol w="3985989">
                  <a:extLst>
                    <a:ext uri="{9D8B030D-6E8A-4147-A177-3AD203B41FA5}">
                      <a16:colId xmlns:a16="http://schemas.microsoft.com/office/drawing/2014/main" val="20002"/>
                    </a:ext>
                  </a:extLst>
                </a:gridCol>
              </a:tblGrid>
              <a:tr h="599289">
                <a:tc>
                  <a:txBody>
                    <a:bodyPr/>
                    <a:lstStyle/>
                    <a:p>
                      <a:pPr marL="0" marR="0" fontAlgn="base">
                        <a:spcBef>
                          <a:spcPts val="0"/>
                        </a:spcBef>
                        <a:spcAft>
                          <a:spcPts val="0"/>
                        </a:spcAft>
                      </a:pPr>
                      <a:r>
                        <a:rPr lang="en-US" sz="1600" b="1">
                          <a:solidFill>
                            <a:srgbClr val="000000"/>
                          </a:solidFill>
                          <a:effectLst/>
                          <a:latin typeface="Arial"/>
                          <a:ea typeface="ＭＳ 明朝"/>
                          <a:cs typeface="Times New Roman"/>
                        </a:rPr>
                        <a:t>Service</a:t>
                      </a:r>
                      <a:r>
                        <a:rPr lang="en-US" sz="1600">
                          <a:solidFill>
                            <a:srgbClr val="000000"/>
                          </a:solidFill>
                          <a:effectLst/>
                          <a:latin typeface="Arial"/>
                          <a:ea typeface="ＭＳ 明朝"/>
                          <a:cs typeface="Times New Roman"/>
                        </a:rPr>
                        <a:t> </a:t>
                      </a:r>
                      <a:endParaRPr lang="en-US" sz="1600">
                        <a:solidFill>
                          <a:srgbClr val="000000"/>
                        </a:solidFill>
                        <a:effectLst/>
                        <a:latin typeface="Cambria"/>
                        <a:ea typeface="ＭＳ 明朝"/>
                        <a:cs typeface="Times New Roman"/>
                      </a:endParaRPr>
                    </a:p>
                  </a:txBody>
                  <a:tcPr marL="0" marR="0" marT="0" marB="0"/>
                </a:tc>
                <a:tc>
                  <a:txBody>
                    <a:bodyPr/>
                    <a:lstStyle/>
                    <a:p>
                      <a:pPr marL="0" marR="0" fontAlgn="base">
                        <a:spcBef>
                          <a:spcPts val="0"/>
                        </a:spcBef>
                        <a:spcAft>
                          <a:spcPts val="0"/>
                        </a:spcAft>
                      </a:pPr>
                      <a:r>
                        <a:rPr lang="en-US" sz="1600" b="1">
                          <a:solidFill>
                            <a:srgbClr val="000000"/>
                          </a:solidFill>
                          <a:effectLst/>
                          <a:latin typeface="Arial"/>
                          <a:ea typeface="ＭＳ 明朝"/>
                          <a:cs typeface="Times New Roman"/>
                        </a:rPr>
                        <a:t>Contact Info</a:t>
                      </a:r>
                      <a:r>
                        <a:rPr lang="en-US" sz="1600">
                          <a:solidFill>
                            <a:srgbClr val="000000"/>
                          </a:solidFill>
                          <a:effectLst/>
                          <a:latin typeface="Arial"/>
                          <a:ea typeface="ＭＳ 明朝"/>
                          <a:cs typeface="Times New Roman"/>
                        </a:rPr>
                        <a:t> </a:t>
                      </a:r>
                      <a:endParaRPr lang="en-US" sz="1600">
                        <a:solidFill>
                          <a:srgbClr val="000000"/>
                        </a:solidFill>
                        <a:effectLst/>
                        <a:latin typeface="Cambria"/>
                        <a:ea typeface="ＭＳ 明朝"/>
                        <a:cs typeface="Times New Roman"/>
                      </a:endParaRPr>
                    </a:p>
                  </a:txBody>
                  <a:tcPr marL="0" marR="0" marT="0" marB="0"/>
                </a:tc>
                <a:extLst>
                  <a:ext uri="{0D108BD9-81ED-4DB2-BD59-A6C34878D82A}">
                    <a16:rowId xmlns:a16="http://schemas.microsoft.com/office/drawing/2014/main" val="10000"/>
                  </a:ext>
                </a:extLst>
              </a:tr>
              <a:tr h="565785">
                <a:tc>
                  <a:txBody>
                    <a:bodyPr/>
                    <a:lstStyle/>
                    <a:p>
                      <a:pPr marL="0" marR="0" fontAlgn="base">
                        <a:spcBef>
                          <a:spcPts val="0"/>
                        </a:spcBef>
                        <a:spcAft>
                          <a:spcPts val="0"/>
                        </a:spcAft>
                      </a:pPr>
                      <a:r>
                        <a:rPr lang="en-US" sz="1600">
                          <a:solidFill>
                            <a:srgbClr val="000000"/>
                          </a:solidFill>
                          <a:effectLst/>
                          <a:latin typeface="Arial"/>
                          <a:ea typeface="ＭＳ 明朝"/>
                          <a:cs typeface="Times New Roman"/>
                        </a:rPr>
                        <a:t>Course Materials</a:t>
                      </a:r>
                    </a:p>
                  </a:txBody>
                  <a:tcPr marL="0" marR="0" marT="0" marB="0"/>
                </a:tc>
                <a:tc>
                  <a:txBody>
                    <a:bodyPr/>
                    <a:lstStyle/>
                    <a:p>
                      <a:pPr marL="0" marR="0" lvl="0">
                        <a:spcBef>
                          <a:spcPts val="0"/>
                        </a:spcBef>
                        <a:spcAft>
                          <a:spcPts val="0"/>
                        </a:spcAft>
                        <a:buNone/>
                      </a:pPr>
                      <a:r>
                        <a:rPr lang="en-US" sz="1600" u="sng">
                          <a:solidFill>
                            <a:srgbClr val="000000"/>
                          </a:solidFill>
                          <a:effectLst/>
                          <a:latin typeface="Arial"/>
                          <a:ea typeface="ＭＳ 明朝"/>
                          <a:cs typeface="Times New Roman"/>
                          <a:hlinkClick r:id="rId3"/>
                        </a:rPr>
                        <a:t>Rachel.meisner@cccs.edu</a:t>
                      </a:r>
                      <a:r>
                        <a:rPr lang="en-US" sz="1600" u="sng">
                          <a:solidFill>
                            <a:srgbClr val="000000"/>
                          </a:solidFill>
                          <a:effectLst/>
                          <a:latin typeface="Arial"/>
                          <a:ea typeface="ＭＳ 明朝"/>
                          <a:cs typeface="Times New Roman"/>
                        </a:rPr>
                        <a:t> </a:t>
                      </a:r>
                    </a:p>
                  </a:txBody>
                  <a:tcPr marL="0" marR="0" marT="0" marB="0"/>
                </a:tc>
                <a:extLst>
                  <a:ext uri="{0D108BD9-81ED-4DB2-BD59-A6C34878D82A}">
                    <a16:rowId xmlns:a16="http://schemas.microsoft.com/office/drawing/2014/main" val="10001"/>
                  </a:ext>
                </a:extLst>
              </a:tr>
              <a:tr h="751760">
                <a:tc>
                  <a:txBody>
                    <a:bodyPr/>
                    <a:lstStyle/>
                    <a:p>
                      <a:pPr marL="0" marR="0" fontAlgn="base">
                        <a:spcBef>
                          <a:spcPts val="0"/>
                        </a:spcBef>
                        <a:spcAft>
                          <a:spcPts val="0"/>
                        </a:spcAft>
                      </a:pPr>
                      <a:r>
                        <a:rPr lang="en-US" sz="1600">
                          <a:solidFill>
                            <a:srgbClr val="000000"/>
                          </a:solidFill>
                          <a:effectLst/>
                          <a:latin typeface="Arial"/>
                          <a:ea typeface="ＭＳ 明朝"/>
                          <a:cs typeface="Times New Roman"/>
                        </a:rPr>
                        <a:t>Learning Design</a:t>
                      </a:r>
                    </a:p>
                  </a:txBody>
                  <a:tcPr marL="0" marR="0" marT="0" marB="0"/>
                </a:tc>
                <a:tc>
                  <a:txBody>
                    <a:bodyPr/>
                    <a:lstStyle/>
                    <a:p>
                      <a:pPr marL="0" marR="0" lvl="0">
                        <a:spcBef>
                          <a:spcPts val="0"/>
                        </a:spcBef>
                        <a:spcAft>
                          <a:spcPts val="0"/>
                        </a:spcAft>
                        <a:buNone/>
                      </a:pPr>
                      <a:r>
                        <a:rPr lang="en-US" sz="1600" u="none">
                          <a:solidFill>
                            <a:srgbClr val="000000"/>
                          </a:solidFill>
                          <a:effectLst/>
                          <a:latin typeface="Arial"/>
                          <a:ea typeface="ＭＳ 明朝"/>
                          <a:cs typeface="Times New Roman"/>
                          <a:hlinkClick r:id="rId4"/>
                        </a:rPr>
                        <a:t>COLearningDesign@cccs.edu</a:t>
                      </a:r>
                      <a:endParaRPr lang="en-US"/>
                    </a:p>
                  </a:txBody>
                  <a:tcPr marL="0" marR="0" marT="0" marB="0"/>
                </a:tc>
                <a:extLst>
                  <a:ext uri="{0D108BD9-81ED-4DB2-BD59-A6C34878D82A}">
                    <a16:rowId xmlns:a16="http://schemas.microsoft.com/office/drawing/2014/main" val="10002"/>
                  </a:ext>
                </a:extLst>
              </a:tr>
              <a:tr h="722471">
                <a:tc>
                  <a:txBody>
                    <a:bodyPr/>
                    <a:lstStyle/>
                    <a:p>
                      <a:pPr marL="0" marR="0" fontAlgn="base">
                        <a:spcBef>
                          <a:spcPts val="0"/>
                        </a:spcBef>
                        <a:spcAft>
                          <a:spcPts val="0"/>
                        </a:spcAft>
                      </a:pPr>
                      <a:r>
                        <a:rPr lang="en-US" sz="1600" kern="1200">
                          <a:solidFill>
                            <a:srgbClr val="000000"/>
                          </a:solidFill>
                          <a:effectLst/>
                          <a:latin typeface="Arial"/>
                          <a:ea typeface="ＭＳ 明朝"/>
                          <a:cs typeface="Times New Roman"/>
                        </a:rPr>
                        <a:t>Library</a:t>
                      </a:r>
                      <a:r>
                        <a:rPr lang="en-US" sz="1600">
                          <a:solidFill>
                            <a:srgbClr val="000000"/>
                          </a:solidFill>
                          <a:effectLst/>
                          <a:latin typeface="Arial"/>
                          <a:ea typeface="ＭＳ 明朝"/>
                          <a:cs typeface="Times New Roman"/>
                        </a:rPr>
                        <a:t> </a:t>
                      </a:r>
                      <a:endParaRPr lang="en-US" sz="1600">
                        <a:solidFill>
                          <a:srgbClr val="000000"/>
                        </a:solidFill>
                        <a:effectLst/>
                        <a:latin typeface="Cambria"/>
                        <a:ea typeface="ＭＳ 明朝"/>
                        <a:cs typeface="Times New Roman"/>
                      </a:endParaRPr>
                    </a:p>
                  </a:txBody>
                  <a:tcPr marL="0" marR="0" marT="0" marB="0"/>
                </a:tc>
                <a:tc>
                  <a:txBody>
                    <a:bodyPr/>
                    <a:lstStyle/>
                    <a:p>
                      <a:pPr marL="0" marR="0" lvl="0">
                        <a:spcBef>
                          <a:spcPts val="0"/>
                        </a:spcBef>
                        <a:spcAft>
                          <a:spcPts val="0"/>
                        </a:spcAft>
                        <a:buNone/>
                      </a:pPr>
                      <a:r>
                        <a:rPr lang="en-US" sz="1600" b="0" i="0" u="none" strike="noStrike" noProof="0">
                          <a:effectLst/>
                          <a:hlinkClick r:id="rId5"/>
                        </a:rPr>
                        <a:t>https://cccs.libguides.com/librarycentral</a:t>
                      </a:r>
                      <a:endParaRPr lang="en-US" sz="1600">
                        <a:solidFill>
                          <a:srgbClr val="000000"/>
                        </a:solidFill>
                        <a:effectLst/>
                        <a:latin typeface="Arial"/>
                        <a:ea typeface="ＭＳ 明朝"/>
                        <a:cs typeface="Times New Roman"/>
                      </a:endParaRPr>
                    </a:p>
                    <a:p>
                      <a:pPr marL="0" marR="0" lvl="0">
                        <a:spcBef>
                          <a:spcPts val="0"/>
                        </a:spcBef>
                        <a:spcAft>
                          <a:spcPts val="0"/>
                        </a:spcAft>
                        <a:buNone/>
                      </a:pPr>
                      <a:r>
                        <a:rPr lang="en-US" sz="1600">
                          <a:solidFill>
                            <a:srgbClr val="000000"/>
                          </a:solidFill>
                          <a:effectLst/>
                          <a:latin typeface="Arial"/>
                          <a:ea typeface="ＭＳ 明朝"/>
                          <a:cs typeface="Times New Roman"/>
                        </a:rPr>
                        <a:t>Email: </a:t>
                      </a:r>
                      <a:r>
                        <a:rPr lang="en-US" sz="1600" b="0" i="0" u="none" strike="noStrike" noProof="0">
                          <a:solidFill>
                            <a:srgbClr val="000000"/>
                          </a:solidFill>
                          <a:effectLst/>
                          <a:latin typeface="Arial"/>
                          <a:hlinkClick r:id="rId6"/>
                        </a:rPr>
                        <a:t>cccolibrarian.online@cccs.edu</a:t>
                      </a:r>
                      <a:r>
                        <a:rPr lang="en-US" sz="1600" b="0" i="0" u="none" strike="noStrike" noProof="0">
                          <a:solidFill>
                            <a:srgbClr val="000000"/>
                          </a:solidFill>
                          <a:effectLst/>
                          <a:latin typeface="Arial"/>
                        </a:rPr>
                        <a:t> </a:t>
                      </a:r>
                      <a:endParaRPr lang="en-US" sz="1600">
                        <a:solidFill>
                          <a:srgbClr val="000000"/>
                        </a:solidFill>
                        <a:effectLst/>
                        <a:latin typeface="Arial"/>
                        <a:ea typeface="ＭＳ 明朝"/>
                        <a:cs typeface="Times New Roman"/>
                      </a:endParaRPr>
                    </a:p>
                  </a:txBody>
                  <a:tcPr marL="0" marR="0" marT="0" marB="0"/>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2"/>
          </p:nvPr>
        </p:nvSpPr>
        <p:spPr/>
        <p:txBody>
          <a:bodyPr/>
          <a:lstStyle/>
          <a:p>
            <a:r>
              <a:rPr lang="en-US">
                <a:latin typeface="Helvetica Neue Medium"/>
              </a:rPr>
              <a:t>16</a:t>
            </a:r>
            <a:endParaRPr lang="en-US"/>
          </a:p>
        </p:txBody>
      </p:sp>
      <p:pic>
        <p:nvPicPr>
          <p:cNvPr id="6" name="Graphic 5" descr="Star outline">
            <a:extLst>
              <a:ext uri="{FF2B5EF4-FFF2-40B4-BE49-F238E27FC236}">
                <a16:creationId xmlns:a16="http://schemas.microsoft.com/office/drawing/2014/main" id="{CB36C961-3DBC-B21B-C06E-DA2A7E8AB75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3340" y="4552950"/>
            <a:ext cx="548640" cy="480060"/>
          </a:xfrm>
          <a:prstGeom prst="rect">
            <a:avLst/>
          </a:prstGeom>
        </p:spPr>
      </p:pic>
    </p:spTree>
    <p:extLst>
      <p:ext uri="{BB962C8B-B14F-4D97-AF65-F5344CB8AC3E}">
        <p14:creationId xmlns:p14="http://schemas.microsoft.com/office/powerpoint/2010/main" val="9838262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AF4FE-3B9C-503D-C0B6-1F482884C2C6}"/>
              </a:ext>
            </a:extLst>
          </p:cNvPr>
          <p:cNvSpPr>
            <a:spLocks noGrp="1"/>
          </p:cNvSpPr>
          <p:nvPr>
            <p:ph type="title"/>
          </p:nvPr>
        </p:nvSpPr>
        <p:spPr/>
        <p:txBody>
          <a:bodyPr/>
          <a:lstStyle/>
          <a:p>
            <a:r>
              <a:rPr lang="en-US">
                <a:latin typeface="Helvetica Neue Medium"/>
              </a:rPr>
              <a:t>Q&amp;A</a:t>
            </a:r>
            <a:endParaRPr lang="en-US"/>
          </a:p>
        </p:txBody>
      </p:sp>
      <p:sp>
        <p:nvSpPr>
          <p:cNvPr id="3" name="Slide Number Placeholder 2">
            <a:extLst>
              <a:ext uri="{FF2B5EF4-FFF2-40B4-BE49-F238E27FC236}">
                <a16:creationId xmlns:a16="http://schemas.microsoft.com/office/drawing/2014/main" id="{AC73D264-2356-BDDB-8932-0473F79D9DF6}"/>
              </a:ext>
            </a:extLst>
          </p:cNvPr>
          <p:cNvSpPr>
            <a:spLocks noGrp="1"/>
          </p:cNvSpPr>
          <p:nvPr>
            <p:ph type="sldNum" sz="quarter" idx="12"/>
          </p:nvPr>
        </p:nvSpPr>
        <p:spPr/>
        <p:txBody>
          <a:bodyPr/>
          <a:lstStyle/>
          <a:p>
            <a:r>
              <a:rPr lang="en-US">
                <a:latin typeface="Helvetica Neue Medium"/>
              </a:rPr>
              <a:t>17</a:t>
            </a:r>
            <a:endParaRPr lang="en-US"/>
          </a:p>
        </p:txBody>
      </p:sp>
    </p:spTree>
    <p:extLst>
      <p:ext uri="{BB962C8B-B14F-4D97-AF65-F5344CB8AC3E}">
        <p14:creationId xmlns:p14="http://schemas.microsoft.com/office/powerpoint/2010/main" val="4160212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Helvetica Neue Medium"/>
              </a:rPr>
              <a:t>Welcome to Colorado Online! </a:t>
            </a:r>
            <a:endParaRPr lang="en-US"/>
          </a:p>
        </p:txBody>
      </p:sp>
      <p:sp>
        <p:nvSpPr>
          <p:cNvPr id="4" name="Slide Number Placeholder 3"/>
          <p:cNvSpPr>
            <a:spLocks noGrp="1"/>
          </p:cNvSpPr>
          <p:nvPr>
            <p:ph type="sldNum" sz="quarter" idx="12"/>
          </p:nvPr>
        </p:nvSpPr>
        <p:spPr/>
        <p:txBody>
          <a:bodyPr/>
          <a:lstStyle/>
          <a:p>
            <a:fld id="{3AF5B793-A8FE-CB4C-BEAD-E0D98F0CF84B}" type="slidenum">
              <a:rPr lang="en-US" smtClean="0"/>
              <a:t>2</a:t>
            </a:fld>
            <a:endParaRPr lang="en-US"/>
          </a:p>
        </p:txBody>
      </p:sp>
      <p:pic>
        <p:nvPicPr>
          <p:cNvPr id="11" name="Picture 10" descr="Image of Colorado Online logo."/>
          <p:cNvPicPr>
            <a:picLocks noChangeAspect="1"/>
          </p:cNvPicPr>
          <p:nvPr/>
        </p:nvPicPr>
        <p:blipFill rotWithShape="1">
          <a:blip r:embed="rId3">
            <a:extLst>
              <a:ext uri="{28A0092B-C50C-407E-A947-70E740481C1C}">
                <a14:useLocalDpi xmlns:a14="http://schemas.microsoft.com/office/drawing/2010/main" val="0"/>
              </a:ext>
            </a:extLst>
          </a:blip>
          <a:srcRect l="13319" t="27935" r="12545" b="29639"/>
          <a:stretch/>
        </p:blipFill>
        <p:spPr>
          <a:xfrm>
            <a:off x="5127276" y="3547613"/>
            <a:ext cx="3214794" cy="1496406"/>
          </a:xfrm>
          <a:prstGeom prst="rect">
            <a:avLst/>
          </a:prstGeom>
        </p:spPr>
      </p:pic>
      <p:sp>
        <p:nvSpPr>
          <p:cNvPr id="9" name="Content Placeholder 8"/>
          <p:cNvSpPr>
            <a:spLocks noGrp="1"/>
          </p:cNvSpPr>
          <p:nvPr>
            <p:ph idx="1"/>
          </p:nvPr>
        </p:nvSpPr>
        <p:spPr/>
        <p:txBody>
          <a:bodyPr vert="horz" lIns="91440" tIns="45720" rIns="91440" bIns="45720" rtlCol="0" anchor="t">
            <a:noAutofit/>
          </a:bodyPr>
          <a:lstStyle/>
          <a:p>
            <a:r>
              <a:rPr lang="en-US" sz="1400">
                <a:latin typeface="Arial"/>
                <a:cs typeface="Arial"/>
              </a:rPr>
              <a:t>Goals of Colorado Online</a:t>
            </a:r>
            <a:endParaRPr lang="en-US"/>
          </a:p>
          <a:p>
            <a:r>
              <a:rPr lang="en-US" sz="1400">
                <a:latin typeface="Helvetica Neue Light"/>
              </a:rPr>
              <a:t>Types of Colorado Online sections</a:t>
            </a:r>
          </a:p>
          <a:p>
            <a:r>
              <a:rPr lang="en-US" sz="1400">
                <a:latin typeface="Helvetica Neue Light"/>
              </a:rPr>
              <a:t>Pooled teaching sections require common course materials, new </a:t>
            </a:r>
            <a:r>
              <a:rPr lang="en-US" sz="1400">
                <a:latin typeface="Helvetica Neue Light"/>
                <a:cs typeface="Arial"/>
              </a:rPr>
              <a:t>CCCS Online library</a:t>
            </a:r>
            <a:endParaRPr lang="en-US"/>
          </a:p>
          <a:p>
            <a:r>
              <a:rPr lang="en-US" sz="1400">
                <a:latin typeface="Arial"/>
                <a:cs typeface="Arial"/>
              </a:rPr>
              <a:t>View required course materials and optional teaching resource shells</a:t>
            </a:r>
            <a:endParaRPr lang="en-US"/>
          </a:p>
          <a:p>
            <a:r>
              <a:rPr lang="en-US" sz="1400">
                <a:latin typeface="Arial"/>
                <a:cs typeface="Arial"/>
              </a:rPr>
              <a:t>Student support services and contact information</a:t>
            </a:r>
          </a:p>
          <a:p>
            <a:r>
              <a:rPr lang="en-US" sz="1400">
                <a:latin typeface="Arial"/>
                <a:cs typeface="Arial"/>
              </a:rPr>
              <a:t>Important dates, and reporting no-shows</a:t>
            </a:r>
          </a:p>
          <a:p>
            <a:r>
              <a:rPr lang="en-US" sz="1400">
                <a:latin typeface="Arial"/>
                <a:cs typeface="Arial"/>
              </a:rPr>
              <a:t>Accessing your roster and entering grades </a:t>
            </a:r>
          </a:p>
          <a:p>
            <a:r>
              <a:rPr lang="en-US" sz="1400">
                <a:latin typeface="Helvetica Neue Light"/>
              </a:rPr>
              <a:t>Resources for help with your course</a:t>
            </a:r>
            <a:endParaRPr lang="en-US"/>
          </a:p>
          <a:p>
            <a:r>
              <a:rPr lang="en-US" sz="1400">
                <a:latin typeface="Helvetica Neue Light"/>
              </a:rPr>
              <a:t>Course readiness checklist</a:t>
            </a:r>
          </a:p>
          <a:p>
            <a:r>
              <a:rPr lang="en-US" sz="1400">
                <a:latin typeface="Helvetica Neue Light"/>
              </a:rPr>
              <a:t>Q&amp;A</a:t>
            </a:r>
            <a:endParaRPr lang="en-US" sz="1400"/>
          </a:p>
          <a:p>
            <a:pPr marL="0" indent="0">
              <a:buNone/>
            </a:pPr>
            <a:endParaRPr lang="en-US">
              <a:latin typeface="Helvetica Neue Light"/>
            </a:endParaRPr>
          </a:p>
        </p:txBody>
      </p:sp>
      <p:pic>
        <p:nvPicPr>
          <p:cNvPr id="3" name="Graphic 2" descr="Star outline">
            <a:extLst>
              <a:ext uri="{FF2B5EF4-FFF2-40B4-BE49-F238E27FC236}">
                <a16:creationId xmlns:a16="http://schemas.microsoft.com/office/drawing/2014/main" id="{189F4560-3FCE-2D6A-AB01-41725ACE6E3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340" y="4552950"/>
            <a:ext cx="548640" cy="480060"/>
          </a:xfrm>
          <a:prstGeom prst="rect">
            <a:avLst/>
          </a:prstGeom>
        </p:spPr>
      </p:pic>
    </p:spTree>
    <p:extLst>
      <p:ext uri="{BB962C8B-B14F-4D97-AF65-F5344CB8AC3E}">
        <p14:creationId xmlns:p14="http://schemas.microsoft.com/office/powerpoint/2010/main" val="27378938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7D08F-1AAB-4027-B6F7-D0BC7B61F7F2}"/>
              </a:ext>
            </a:extLst>
          </p:cNvPr>
          <p:cNvSpPr>
            <a:spLocks noGrp="1"/>
          </p:cNvSpPr>
          <p:nvPr>
            <p:ph type="title"/>
          </p:nvPr>
        </p:nvSpPr>
        <p:spPr/>
        <p:txBody>
          <a:bodyPr/>
          <a:lstStyle/>
          <a:p>
            <a:r>
              <a:rPr lang="en-US">
                <a:latin typeface="Helvetica Neue Medium"/>
              </a:rPr>
              <a:t>Stay up to date on the transition to Colorado Online</a:t>
            </a:r>
            <a:endParaRPr lang="en-US"/>
          </a:p>
        </p:txBody>
      </p:sp>
      <p:sp>
        <p:nvSpPr>
          <p:cNvPr id="3" name="Content Placeholder 2">
            <a:extLst>
              <a:ext uri="{FF2B5EF4-FFF2-40B4-BE49-F238E27FC236}">
                <a16:creationId xmlns:a16="http://schemas.microsoft.com/office/drawing/2014/main" id="{7EC8916B-F88C-45A4-B802-6D54671F0101}"/>
              </a:ext>
            </a:extLst>
          </p:cNvPr>
          <p:cNvSpPr>
            <a:spLocks noGrp="1"/>
          </p:cNvSpPr>
          <p:nvPr>
            <p:ph idx="1"/>
          </p:nvPr>
        </p:nvSpPr>
        <p:spPr>
          <a:xfrm>
            <a:off x="628651" y="1071317"/>
            <a:ext cx="7886700" cy="3408476"/>
          </a:xfrm>
        </p:spPr>
        <p:txBody>
          <a:bodyPr vert="horz" lIns="91440" tIns="45720" rIns="91440" bIns="45720" rtlCol="0" anchor="t">
            <a:normAutofit fontScale="70000" lnSpcReduction="20000"/>
          </a:bodyPr>
          <a:lstStyle/>
          <a:p>
            <a:r>
              <a:rPr lang="en-US">
                <a:solidFill>
                  <a:schemeClr val="tx1"/>
                </a:solidFill>
                <a:latin typeface="Helvetica Neue Light"/>
              </a:rPr>
              <a:t>Info Sessions (8:00 am every other Wednesday starting August 30)</a:t>
            </a:r>
          </a:p>
          <a:p>
            <a:r>
              <a:rPr lang="en-US">
                <a:solidFill>
                  <a:schemeClr val="tx1"/>
                </a:solidFill>
              </a:rPr>
              <a:t>Monthly email updates from Executive Sponsor, Landon Pirius</a:t>
            </a:r>
          </a:p>
          <a:p>
            <a:r>
              <a:rPr lang="en-US">
                <a:solidFill>
                  <a:schemeClr val="tx1"/>
                </a:solidFill>
              </a:rPr>
              <a:t>Updates from college leadership and project / committee reps</a:t>
            </a:r>
          </a:p>
          <a:p>
            <a:r>
              <a:rPr lang="en-US" b="1">
                <a:solidFill>
                  <a:schemeClr val="tx1"/>
                </a:solidFill>
                <a:hlinkClick r:id="rId3"/>
              </a:rPr>
              <a:t>Inside Colorado Online </a:t>
            </a:r>
            <a:r>
              <a:rPr lang="en-US" sz="2000"/>
              <a:t>(</a:t>
            </a:r>
            <a:r>
              <a:rPr lang="en-US" sz="2000">
                <a:hlinkClick r:id="rId3"/>
              </a:rPr>
              <a:t>https://insidecoloradoonline.cccs.edu</a:t>
            </a:r>
            <a:r>
              <a:rPr lang="en-US" sz="2000"/>
              <a:t>)</a:t>
            </a:r>
            <a:endParaRPr lang="en-US">
              <a:solidFill>
                <a:schemeClr val="tx1"/>
              </a:solidFill>
            </a:endParaRPr>
          </a:p>
          <a:p>
            <a:pPr lvl="1"/>
            <a:r>
              <a:rPr lang="en-US">
                <a:solidFill>
                  <a:schemeClr val="tx1"/>
                </a:solidFill>
              </a:rPr>
              <a:t>Bi-weekly updates, FAQs, virtual suggestion box</a:t>
            </a:r>
          </a:p>
          <a:p>
            <a:pPr lvl="1"/>
            <a:r>
              <a:rPr lang="en-US">
                <a:solidFill>
                  <a:schemeClr val="tx1"/>
                </a:solidFill>
              </a:rPr>
              <a:t>Member lists for Project Teams, Subcommittees, and the Online Faculty and Instructor Advisory Committee </a:t>
            </a:r>
          </a:p>
          <a:p>
            <a:r>
              <a:rPr lang="en-US" u="sng" kern="0">
                <a:solidFill>
                  <a:srgbClr val="0563C1"/>
                </a:solidFill>
                <a:effectLst/>
                <a:latin typeface="Calibri" panose="020F0502020204030204" pitchFamily="34" charset="0"/>
                <a:ea typeface="Times New Roman" panose="02020603050405020304" pitchFamily="18" charset="0"/>
                <a:hlinkClick r:id="rId4"/>
              </a:rPr>
              <a:t>CCCS Colorado Online SharePoint </a:t>
            </a:r>
            <a:r>
              <a:rPr lang="en-US">
                <a:solidFill>
                  <a:schemeClr val="tx1"/>
                </a:solidFill>
              </a:rPr>
              <a:t>for documents (course section distribution, enrollment reports, course materials selections, etc.) -- Access must be approved at first login</a:t>
            </a:r>
          </a:p>
          <a:p>
            <a:r>
              <a:rPr lang="en-US">
                <a:solidFill>
                  <a:schemeClr val="tx1"/>
                </a:solidFill>
              </a:rPr>
              <a:t>Contact us!</a:t>
            </a:r>
          </a:p>
          <a:p>
            <a:pPr lvl="1"/>
            <a:r>
              <a:rPr lang="en-US">
                <a:solidFill>
                  <a:schemeClr val="tx1"/>
                </a:solidFill>
              </a:rPr>
              <a:t>Executive Sponsor, Landon Pirius – </a:t>
            </a:r>
            <a:r>
              <a:rPr lang="en-US">
                <a:solidFill>
                  <a:schemeClr val="tx1"/>
                </a:solidFill>
                <a:hlinkClick r:id="rId5"/>
              </a:rPr>
              <a:t>landon.pirius@cccs.edu</a:t>
            </a:r>
            <a:endParaRPr lang="en-US">
              <a:solidFill>
                <a:schemeClr val="tx1"/>
              </a:solidFill>
            </a:endParaRPr>
          </a:p>
          <a:p>
            <a:pPr lvl="1"/>
            <a:r>
              <a:rPr lang="en-US">
                <a:solidFill>
                  <a:schemeClr val="tx1"/>
                </a:solidFill>
              </a:rPr>
              <a:t>Project Director, Tammy Vercauteren – </a:t>
            </a:r>
            <a:r>
              <a:rPr lang="en-US">
                <a:solidFill>
                  <a:schemeClr val="tx1"/>
                </a:solidFill>
                <a:hlinkClick r:id="rId6"/>
              </a:rPr>
              <a:t>tammy.vercauteren@cccs.edu</a:t>
            </a:r>
            <a:endParaRPr lang="en-US">
              <a:solidFill>
                <a:schemeClr val="tx1"/>
              </a:solidFill>
            </a:endParaRPr>
          </a:p>
          <a:p>
            <a:pPr lvl="1"/>
            <a:r>
              <a:rPr lang="en-US">
                <a:solidFill>
                  <a:schemeClr val="tx1"/>
                </a:solidFill>
              </a:rPr>
              <a:t>Project Coordinator, Chin Ya Russell – </a:t>
            </a:r>
            <a:r>
              <a:rPr lang="en-US">
                <a:solidFill>
                  <a:schemeClr val="tx1"/>
                </a:solidFill>
                <a:hlinkClick r:id="rId7"/>
              </a:rPr>
              <a:t>chinya.russell@cccs.edu</a:t>
            </a:r>
            <a:endParaRPr lang="en-US">
              <a:solidFill>
                <a:schemeClr val="tx1"/>
              </a:solidFill>
            </a:endParaRPr>
          </a:p>
          <a:p>
            <a:pPr lvl="1"/>
            <a:endParaRPr lang="en-US">
              <a:solidFill>
                <a:schemeClr val="tx1"/>
              </a:solidFill>
            </a:endParaRPr>
          </a:p>
          <a:p>
            <a:pPr marL="342900" lvl="1" indent="0">
              <a:buNone/>
            </a:pPr>
            <a:endParaRPr lang="en-US">
              <a:solidFill>
                <a:schemeClr val="tx1"/>
              </a:solidFill>
            </a:endParaRPr>
          </a:p>
          <a:p>
            <a:endParaRPr lang="en-US"/>
          </a:p>
        </p:txBody>
      </p:sp>
      <p:sp>
        <p:nvSpPr>
          <p:cNvPr id="4" name="Slide Number Placeholder 3">
            <a:extLst>
              <a:ext uri="{FF2B5EF4-FFF2-40B4-BE49-F238E27FC236}">
                <a16:creationId xmlns:a16="http://schemas.microsoft.com/office/drawing/2014/main" id="{90E233F0-B500-4450-A768-AA9BB25EE26B}"/>
              </a:ext>
            </a:extLst>
          </p:cNvPr>
          <p:cNvSpPr>
            <a:spLocks noGrp="1"/>
          </p:cNvSpPr>
          <p:nvPr>
            <p:ph type="sldNum" sz="quarter" idx="12"/>
          </p:nvPr>
        </p:nvSpPr>
        <p:spPr/>
        <p:txBody>
          <a:bodyPr/>
          <a:lstStyle/>
          <a:p>
            <a:r>
              <a:rPr lang="en-US">
                <a:latin typeface="Helvetica Neue Medium"/>
              </a:rPr>
              <a:t>18</a:t>
            </a:r>
            <a:endParaRPr lang="en-US"/>
          </a:p>
        </p:txBody>
      </p:sp>
    </p:spTree>
    <p:extLst>
      <p:ext uri="{BB962C8B-B14F-4D97-AF65-F5344CB8AC3E}">
        <p14:creationId xmlns:p14="http://schemas.microsoft.com/office/powerpoint/2010/main" val="149714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Colorado Online @ Consortium Model Goals</a:t>
            </a:r>
          </a:p>
        </p:txBody>
      </p:sp>
      <p:sp>
        <p:nvSpPr>
          <p:cNvPr id="4" name="Slide Number Placeholder 3"/>
          <p:cNvSpPr>
            <a:spLocks noGrp="1"/>
          </p:cNvSpPr>
          <p:nvPr>
            <p:ph type="sldNum" sz="quarter" idx="12"/>
          </p:nvPr>
        </p:nvSpPr>
        <p:spPr/>
        <p:txBody>
          <a:bodyPr/>
          <a:lstStyle/>
          <a:p>
            <a:fld id="{3AF5B793-A8FE-CB4C-BEAD-E0D98F0CF84B}" type="slidenum">
              <a:rPr lang="en-US"/>
              <a:pPr/>
              <a:t>3</a:t>
            </a:fld>
            <a:endParaRPr lang="en-US"/>
          </a:p>
        </p:txBody>
      </p:sp>
      <p:graphicFrame>
        <p:nvGraphicFramePr>
          <p:cNvPr id="5" name="Content Placeholder 4"/>
          <p:cNvGraphicFramePr>
            <a:graphicFrameLocks noGrp="1"/>
          </p:cNvGraphicFramePr>
          <p:nvPr>
            <p:ph idx="4294967295"/>
          </p:nvPr>
        </p:nvGraphicFramePr>
        <p:xfrm>
          <a:off x="747870" y="1025630"/>
          <a:ext cx="7648259" cy="3544380"/>
        </p:xfrm>
        <a:graphic>
          <a:graphicData uri="http://schemas.openxmlformats.org/drawingml/2006/table">
            <a:tbl>
              <a:tblPr firstRow="1" bandRow="1">
                <a:tableStyleId>{5C22544A-7EE6-4342-B048-85BDC9FD1C3A}</a:tableStyleId>
              </a:tblPr>
              <a:tblGrid>
                <a:gridCol w="3090779">
                  <a:extLst>
                    <a:ext uri="{9D8B030D-6E8A-4147-A177-3AD203B41FA5}">
                      <a16:colId xmlns:a16="http://schemas.microsoft.com/office/drawing/2014/main" val="20000"/>
                    </a:ext>
                  </a:extLst>
                </a:gridCol>
                <a:gridCol w="4557480">
                  <a:extLst>
                    <a:ext uri="{9D8B030D-6E8A-4147-A177-3AD203B41FA5}">
                      <a16:colId xmlns:a16="http://schemas.microsoft.com/office/drawing/2014/main" val="20001"/>
                    </a:ext>
                  </a:extLst>
                </a:gridCol>
              </a:tblGrid>
              <a:tr h="318504">
                <a:tc>
                  <a:txBody>
                    <a:bodyPr/>
                    <a:lstStyle/>
                    <a:p>
                      <a:r>
                        <a:rPr lang="en-US" sz="1400">
                          <a:latin typeface="Helvetica Neue"/>
                          <a:cs typeface="Helvetica Neue"/>
                        </a:rPr>
                        <a:t>Rationale</a:t>
                      </a:r>
                    </a:p>
                  </a:txBody>
                  <a:tcPr marL="72456" marR="72456" marT="36228" marB="36228"/>
                </a:tc>
                <a:tc>
                  <a:txBody>
                    <a:bodyPr/>
                    <a:lstStyle/>
                    <a:p>
                      <a:r>
                        <a:rPr lang="en-US" sz="1400">
                          <a:latin typeface="Helvetica Neue"/>
                          <a:cs typeface="Helvetica Neue"/>
                        </a:rPr>
                        <a:t>Goals</a:t>
                      </a:r>
                    </a:p>
                  </a:txBody>
                  <a:tcPr marL="72456" marR="72456" marT="36228" marB="36228"/>
                </a:tc>
                <a:extLst>
                  <a:ext uri="{0D108BD9-81ED-4DB2-BD59-A6C34878D82A}">
                    <a16:rowId xmlns:a16="http://schemas.microsoft.com/office/drawing/2014/main" val="10000"/>
                  </a:ext>
                </a:extLst>
              </a:tr>
              <a:tr h="522674">
                <a:tc>
                  <a:txBody>
                    <a:bodyPr/>
                    <a:lstStyle/>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400">
                          <a:latin typeface="Helvetica Neue"/>
                          <a:cs typeface="Helvetica Neue"/>
                        </a:rPr>
                        <a:t>Meet student needs</a:t>
                      </a:r>
                    </a:p>
                  </a:txBody>
                  <a:tcPr marL="72456" marR="72456" marT="36228" marB="36228"/>
                </a:tc>
                <a:tc>
                  <a:txBody>
                    <a:bodyPr/>
                    <a:lstStyle/>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400">
                          <a:latin typeface="Helvetica Neue"/>
                          <a:cs typeface="Helvetica Neue"/>
                        </a:rPr>
                        <a:t>Ensure equity of access &amp; success</a:t>
                      </a:r>
                    </a:p>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400">
                          <a:latin typeface="Helvetica Neue"/>
                          <a:cs typeface="Helvetica Neue"/>
                        </a:rPr>
                        <a:t>Improve ease</a:t>
                      </a:r>
                      <a:r>
                        <a:rPr lang="en-US" sz="1400" baseline="0">
                          <a:latin typeface="Helvetica Neue"/>
                          <a:cs typeface="Helvetica Neue"/>
                        </a:rPr>
                        <a:t> of use for students</a:t>
                      </a:r>
                      <a:endParaRPr lang="en-US" sz="1400">
                        <a:latin typeface="Helvetica Neue"/>
                        <a:cs typeface="Helvetica Neue"/>
                      </a:endParaRPr>
                    </a:p>
                  </a:txBody>
                  <a:tcPr marL="72456" marR="72456" marT="36228" marB="36228"/>
                </a:tc>
                <a:extLst>
                  <a:ext uri="{0D108BD9-81ED-4DB2-BD59-A6C34878D82A}">
                    <a16:rowId xmlns:a16="http://schemas.microsoft.com/office/drawing/2014/main" val="10001"/>
                  </a:ext>
                </a:extLst>
              </a:tr>
              <a:tr h="522674">
                <a:tc>
                  <a:txBody>
                    <a:bodyPr/>
                    <a:lstStyle/>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400">
                          <a:latin typeface="Helvetica Neue"/>
                          <a:cs typeface="Helvetica Neue"/>
                        </a:rPr>
                        <a:t>Compliance with accreditation criteria</a:t>
                      </a:r>
                    </a:p>
                  </a:txBody>
                  <a:tcPr marL="72456" marR="72456" marT="36228" marB="36228"/>
                </a:tc>
                <a:tc>
                  <a:txBody>
                    <a:bodyPr/>
                    <a:lstStyle/>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400">
                          <a:latin typeface="Helvetica Neue"/>
                          <a:cs typeface="Helvetica Neue"/>
                        </a:rPr>
                        <a:t>College oversight, improve efficiency, leverage existing state online investments</a:t>
                      </a:r>
                    </a:p>
                  </a:txBody>
                  <a:tcPr marL="72456" marR="72456" marT="36228" marB="36228"/>
                </a:tc>
                <a:extLst>
                  <a:ext uri="{0D108BD9-81ED-4DB2-BD59-A6C34878D82A}">
                    <a16:rowId xmlns:a16="http://schemas.microsoft.com/office/drawing/2014/main" val="10002"/>
                  </a:ext>
                </a:extLst>
              </a:tr>
              <a:tr h="931012">
                <a:tc>
                  <a:txBody>
                    <a:bodyPr/>
                    <a:lstStyle/>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400">
                          <a:latin typeface="Helvetica Neue"/>
                          <a:cs typeface="Helvetica Neue"/>
                        </a:rPr>
                        <a:t>Growing student demand for online learning</a:t>
                      </a:r>
                    </a:p>
                  </a:txBody>
                  <a:tcPr marL="72456" marR="72456" marT="36228" marB="36228"/>
                </a:tc>
                <a:tc>
                  <a:txBody>
                    <a:bodyPr/>
                    <a:lstStyle/>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400">
                          <a:latin typeface="Helvetica Neue"/>
                          <a:cs typeface="Helvetica Neue"/>
                        </a:rPr>
                        <a:t>Increase capacity, grow enrollment</a:t>
                      </a:r>
                    </a:p>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400">
                          <a:latin typeface="Helvetica Neue"/>
                          <a:cs typeface="Helvetica Neue"/>
                        </a:rPr>
                        <a:t>Offer more fully online programs</a:t>
                      </a:r>
                    </a:p>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400">
                          <a:latin typeface="Helvetica Neue"/>
                          <a:cs typeface="Helvetica Neue"/>
                        </a:rPr>
                        <a:t>Increase workforce &amp;</a:t>
                      </a:r>
                      <a:r>
                        <a:rPr lang="en-US" sz="1400" baseline="0">
                          <a:latin typeface="Helvetica Neue"/>
                          <a:cs typeface="Helvetica Neue"/>
                        </a:rPr>
                        <a:t> noncredit options</a:t>
                      </a:r>
                    </a:p>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400">
                          <a:latin typeface="Helvetica Neue"/>
                          <a:cs typeface="Helvetica Neue"/>
                        </a:rPr>
                        <a:t>Attract new markets</a:t>
                      </a:r>
                    </a:p>
                  </a:txBody>
                  <a:tcPr marL="72456" marR="72456" marT="36228" marB="36228"/>
                </a:tc>
                <a:extLst>
                  <a:ext uri="{0D108BD9-81ED-4DB2-BD59-A6C34878D82A}">
                    <a16:rowId xmlns:a16="http://schemas.microsoft.com/office/drawing/2014/main" val="10003"/>
                  </a:ext>
                </a:extLst>
              </a:tr>
              <a:tr h="931012">
                <a:tc>
                  <a:txBody>
                    <a:bodyPr/>
                    <a:lstStyle/>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400">
                          <a:latin typeface="Helvetica Neue"/>
                          <a:cs typeface="Helvetica Neue"/>
                        </a:rPr>
                        <a:t>Economic ability to serve current &amp; future students</a:t>
                      </a:r>
                    </a:p>
                  </a:txBody>
                  <a:tcPr marL="72456" marR="72456" marT="36228" marB="36228"/>
                </a:tc>
                <a:tc>
                  <a:txBody>
                    <a:bodyPr/>
                    <a:lstStyle/>
                    <a:p>
                      <a:pPr marL="285750" indent="-285750">
                        <a:buFont typeface="Arial"/>
                        <a:buChar char="•"/>
                      </a:pPr>
                      <a:r>
                        <a:rPr lang="en-US" sz="1400">
                          <a:latin typeface="Helvetica Neue"/>
                          <a:cs typeface="Helvetica Neue"/>
                        </a:rPr>
                        <a:t>Reduce internal competition, become more competitive externally</a:t>
                      </a:r>
                    </a:p>
                    <a:p>
                      <a:pPr marL="285750" indent="-285750">
                        <a:buFont typeface="Arial"/>
                        <a:buChar char="•"/>
                      </a:pPr>
                      <a:r>
                        <a:rPr lang="en-US" sz="1400">
                          <a:latin typeface="Helvetica Neue"/>
                          <a:cs typeface="Helvetica Neue"/>
                        </a:rPr>
                        <a:t>Increase revenue, improve use of resources at a lower cost to students</a:t>
                      </a:r>
                    </a:p>
                  </a:txBody>
                  <a:tcPr marL="72456" marR="72456" marT="36228" marB="36228"/>
                </a:tc>
                <a:extLst>
                  <a:ext uri="{0D108BD9-81ED-4DB2-BD59-A6C34878D82A}">
                    <a16:rowId xmlns:a16="http://schemas.microsoft.com/office/drawing/2014/main" val="10004"/>
                  </a:ext>
                </a:extLst>
              </a:tr>
              <a:tr h="318504">
                <a:tc>
                  <a:txBody>
                    <a:bodyPr/>
                    <a:lstStyle/>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400">
                          <a:latin typeface="Helvetica Neue"/>
                          <a:cs typeface="Helvetica Neue"/>
                        </a:rPr>
                        <a:t>Support existing CCCS efforts</a:t>
                      </a:r>
                    </a:p>
                  </a:txBody>
                  <a:tcPr marL="72456" marR="72456" marT="36228" marB="36228"/>
                </a:tc>
                <a:tc>
                  <a:txBody>
                    <a:bodyPr/>
                    <a:lstStyle/>
                    <a:p>
                      <a:pPr marL="285750" indent="-285750">
                        <a:buFont typeface="Arial"/>
                        <a:buChar char="•"/>
                      </a:pPr>
                      <a:r>
                        <a:rPr lang="en-US" sz="1400">
                          <a:latin typeface="Helvetica Neue"/>
                          <a:cs typeface="Helvetica Neue"/>
                        </a:rPr>
                        <a:t>Expand opportunities via technology</a:t>
                      </a:r>
                    </a:p>
                  </a:txBody>
                  <a:tcPr marL="72456" marR="72456" marT="36228" marB="36228"/>
                </a:tc>
                <a:extLst>
                  <a:ext uri="{0D108BD9-81ED-4DB2-BD59-A6C34878D82A}">
                    <a16:rowId xmlns:a16="http://schemas.microsoft.com/office/drawing/2014/main" val="10005"/>
                  </a:ext>
                </a:extLst>
              </a:tr>
            </a:tbl>
          </a:graphicData>
        </a:graphic>
      </p:graphicFrame>
      <p:sp>
        <p:nvSpPr>
          <p:cNvPr id="3" name="TextBox 2">
            <a:extLst>
              <a:ext uri="{FF2B5EF4-FFF2-40B4-BE49-F238E27FC236}">
                <a16:creationId xmlns:a16="http://schemas.microsoft.com/office/drawing/2014/main" id="{00A9AE4F-BBAB-6ACA-1C35-958BF24D1C76}"/>
              </a:ext>
            </a:extLst>
          </p:cNvPr>
          <p:cNvSpPr txBox="1"/>
          <p:nvPr/>
        </p:nvSpPr>
        <p:spPr>
          <a:xfrm>
            <a:off x="3499682" y="4635761"/>
            <a:ext cx="5015668" cy="300082"/>
          </a:xfrm>
          <a:prstGeom prst="rect">
            <a:avLst/>
          </a:prstGeom>
          <a:noFill/>
        </p:spPr>
        <p:txBody>
          <a:bodyPr wrap="none" rtlCol="0">
            <a:spAutoFit/>
          </a:bodyPr>
          <a:lstStyle/>
          <a:p>
            <a:r>
              <a:rPr lang="en-US">
                <a:hlinkClick r:id="rId3"/>
              </a:rPr>
              <a:t>Colorado Online @ Consortial Model Overview (November 11, 2020)</a:t>
            </a:r>
            <a:endParaRPr lang="en-US"/>
          </a:p>
        </p:txBody>
      </p:sp>
      <p:pic>
        <p:nvPicPr>
          <p:cNvPr id="7" name="Graphic 6" descr="Star outline">
            <a:extLst>
              <a:ext uri="{FF2B5EF4-FFF2-40B4-BE49-F238E27FC236}">
                <a16:creationId xmlns:a16="http://schemas.microsoft.com/office/drawing/2014/main" id="{433B89EE-DDD9-6CF0-D806-8A530AC9745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340" y="4552950"/>
            <a:ext cx="548640" cy="480060"/>
          </a:xfrm>
          <a:prstGeom prst="rect">
            <a:avLst/>
          </a:prstGeom>
        </p:spPr>
      </p:pic>
    </p:spTree>
    <p:extLst>
      <p:ext uri="{BB962C8B-B14F-4D97-AF65-F5344CB8AC3E}">
        <p14:creationId xmlns:p14="http://schemas.microsoft.com/office/powerpoint/2010/main" val="1343640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Colorado Online @ Types of Sections</a:t>
            </a:r>
          </a:p>
        </p:txBody>
      </p:sp>
      <p:sp>
        <p:nvSpPr>
          <p:cNvPr id="4" name="Slide Number Placeholder 3"/>
          <p:cNvSpPr>
            <a:spLocks noGrp="1"/>
          </p:cNvSpPr>
          <p:nvPr>
            <p:ph type="sldNum" sz="quarter" idx="12"/>
          </p:nvPr>
        </p:nvSpPr>
        <p:spPr/>
        <p:txBody>
          <a:bodyPr/>
          <a:lstStyle/>
          <a:p>
            <a:fld id="{3AF5B793-A8FE-CB4C-BEAD-E0D98F0CF84B}" type="slidenum">
              <a:rPr lang="en-US" smtClean="0"/>
              <a:t>4</a:t>
            </a:fld>
            <a:endParaRPr lang="en-US"/>
          </a:p>
        </p:txBody>
      </p:sp>
      <p:graphicFrame>
        <p:nvGraphicFramePr>
          <p:cNvPr id="7" name="Content Placeholder 6" descr="Graphic flow chart that shows, at top, icon reading &quot;Students at each college.&quot; Beneath Students is Registration. Registration divides into 2 options: Home College section, %CY, only open to students at one college, and Pooled Registration section, %CZ, combined enrollment from all colleges. Beneath Pooled Registration section is Split. Split divides into 2 options: Pooled Teaching Section, %CX, or Pooled Teaching Section, %CX, showing there are multiple sections."/>
          <p:cNvGraphicFramePr>
            <a:graphicFrameLocks noGrp="1"/>
          </p:cNvGraphicFramePr>
          <p:nvPr>
            <p:ph idx="1"/>
            <p:extLst>
              <p:ext uri="{D42A27DB-BD31-4B8C-83A1-F6EECF244321}">
                <p14:modId xmlns:p14="http://schemas.microsoft.com/office/powerpoint/2010/main" val="3766459420"/>
              </p:ext>
            </p:extLst>
          </p:nvPr>
        </p:nvGraphicFramePr>
        <p:xfrm>
          <a:off x="628650" y="1098698"/>
          <a:ext cx="8515350" cy="3534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descr="Text box reads Registration."/>
          <p:cNvSpPr txBox="1"/>
          <p:nvPr/>
        </p:nvSpPr>
        <p:spPr>
          <a:xfrm>
            <a:off x="2381033" y="2310732"/>
            <a:ext cx="2627691" cy="338554"/>
          </a:xfrm>
          <a:prstGeom prst="rect">
            <a:avLst/>
          </a:prstGeom>
          <a:noFill/>
        </p:spPr>
        <p:txBody>
          <a:bodyPr wrap="square" rtlCol="0">
            <a:spAutoFit/>
          </a:bodyPr>
          <a:lstStyle/>
          <a:p>
            <a:pPr algn="ctr"/>
            <a:r>
              <a:rPr lang="en-US" sz="1600"/>
              <a:t>REGISTRATION</a:t>
            </a:r>
          </a:p>
        </p:txBody>
      </p:sp>
      <p:sp>
        <p:nvSpPr>
          <p:cNvPr id="6" name="TextBox 5"/>
          <p:cNvSpPr txBox="1"/>
          <p:nvPr/>
        </p:nvSpPr>
        <p:spPr>
          <a:xfrm>
            <a:off x="4279421" y="3527605"/>
            <a:ext cx="2627691" cy="338554"/>
          </a:xfrm>
          <a:prstGeom prst="rect">
            <a:avLst/>
          </a:prstGeom>
          <a:noFill/>
        </p:spPr>
        <p:txBody>
          <a:bodyPr wrap="square" rtlCol="0">
            <a:spAutoFit/>
          </a:bodyPr>
          <a:lstStyle/>
          <a:p>
            <a:pPr algn="ctr"/>
            <a:r>
              <a:rPr lang="en-US" sz="1600"/>
              <a:t>SPLIT</a:t>
            </a:r>
          </a:p>
        </p:txBody>
      </p:sp>
      <p:sp>
        <p:nvSpPr>
          <p:cNvPr id="8" name="TextBox 7">
            <a:extLst>
              <a:ext uri="{FF2B5EF4-FFF2-40B4-BE49-F238E27FC236}">
                <a16:creationId xmlns:a16="http://schemas.microsoft.com/office/drawing/2014/main" id="{5575FFF4-AA33-5BA7-68BB-F6F9E88989CC}"/>
              </a:ext>
            </a:extLst>
          </p:cNvPr>
          <p:cNvSpPr txBox="1"/>
          <p:nvPr/>
        </p:nvSpPr>
        <p:spPr>
          <a:xfrm>
            <a:off x="826051" y="2681044"/>
            <a:ext cx="585417" cy="369332"/>
          </a:xfrm>
          <a:prstGeom prst="rect">
            <a:avLst/>
          </a:prstGeom>
          <a:noFill/>
        </p:spPr>
        <p:txBody>
          <a:bodyPr wrap="none" rtlCol="0">
            <a:spAutoFit/>
          </a:bodyPr>
          <a:lstStyle/>
          <a:p>
            <a:r>
              <a:rPr lang="en-US" sz="1800">
                <a:solidFill>
                  <a:schemeClr val="bg1"/>
                </a:solidFill>
              </a:rPr>
              <a:t>%CY</a:t>
            </a:r>
          </a:p>
        </p:txBody>
      </p:sp>
      <p:sp>
        <p:nvSpPr>
          <p:cNvPr id="9" name="TextBox 8">
            <a:extLst>
              <a:ext uri="{FF2B5EF4-FFF2-40B4-BE49-F238E27FC236}">
                <a16:creationId xmlns:a16="http://schemas.microsoft.com/office/drawing/2014/main" id="{ACFD0F56-2E56-55AF-F80A-330ACBCA7645}"/>
              </a:ext>
            </a:extLst>
          </p:cNvPr>
          <p:cNvSpPr txBox="1"/>
          <p:nvPr/>
        </p:nvSpPr>
        <p:spPr>
          <a:xfrm>
            <a:off x="5329189" y="2681211"/>
            <a:ext cx="580608" cy="369332"/>
          </a:xfrm>
          <a:prstGeom prst="rect">
            <a:avLst/>
          </a:prstGeom>
          <a:noFill/>
        </p:spPr>
        <p:txBody>
          <a:bodyPr wrap="none" rtlCol="0">
            <a:spAutoFit/>
          </a:bodyPr>
          <a:lstStyle/>
          <a:p>
            <a:r>
              <a:rPr lang="en-US" sz="1800">
                <a:solidFill>
                  <a:schemeClr val="bg1"/>
                </a:solidFill>
              </a:rPr>
              <a:t>%CZ</a:t>
            </a:r>
          </a:p>
        </p:txBody>
      </p:sp>
      <p:sp>
        <p:nvSpPr>
          <p:cNvPr id="10" name="TextBox 9">
            <a:extLst>
              <a:ext uri="{FF2B5EF4-FFF2-40B4-BE49-F238E27FC236}">
                <a16:creationId xmlns:a16="http://schemas.microsoft.com/office/drawing/2014/main" id="{48F73EB0-75DF-4238-1893-DB6A23187F35}"/>
              </a:ext>
            </a:extLst>
          </p:cNvPr>
          <p:cNvSpPr txBox="1"/>
          <p:nvPr/>
        </p:nvSpPr>
        <p:spPr>
          <a:xfrm>
            <a:off x="4275284" y="3933875"/>
            <a:ext cx="593432" cy="369332"/>
          </a:xfrm>
          <a:prstGeom prst="rect">
            <a:avLst/>
          </a:prstGeom>
          <a:noFill/>
        </p:spPr>
        <p:txBody>
          <a:bodyPr wrap="none" rtlCol="0">
            <a:spAutoFit/>
          </a:bodyPr>
          <a:lstStyle/>
          <a:p>
            <a:r>
              <a:rPr lang="en-US" sz="1800">
                <a:solidFill>
                  <a:schemeClr val="bg1"/>
                </a:solidFill>
              </a:rPr>
              <a:t>%CX</a:t>
            </a:r>
          </a:p>
        </p:txBody>
      </p:sp>
      <p:sp>
        <p:nvSpPr>
          <p:cNvPr id="11" name="TextBox 10">
            <a:extLst>
              <a:ext uri="{FF2B5EF4-FFF2-40B4-BE49-F238E27FC236}">
                <a16:creationId xmlns:a16="http://schemas.microsoft.com/office/drawing/2014/main" id="{D50C81F3-B79B-1C1B-CEB2-487A208187F0}"/>
              </a:ext>
            </a:extLst>
          </p:cNvPr>
          <p:cNvSpPr txBox="1"/>
          <p:nvPr/>
        </p:nvSpPr>
        <p:spPr>
          <a:xfrm>
            <a:off x="6739822" y="3947461"/>
            <a:ext cx="593432" cy="369332"/>
          </a:xfrm>
          <a:prstGeom prst="rect">
            <a:avLst/>
          </a:prstGeom>
          <a:noFill/>
        </p:spPr>
        <p:txBody>
          <a:bodyPr wrap="none" rtlCol="0">
            <a:spAutoFit/>
          </a:bodyPr>
          <a:lstStyle/>
          <a:p>
            <a:r>
              <a:rPr lang="en-US" sz="1800">
                <a:solidFill>
                  <a:schemeClr val="bg1"/>
                </a:solidFill>
              </a:rPr>
              <a:t>%CX</a:t>
            </a:r>
          </a:p>
        </p:txBody>
      </p:sp>
      <p:pic>
        <p:nvPicPr>
          <p:cNvPr id="73" name="Graphic 72" descr="Star outline">
            <a:extLst>
              <a:ext uri="{FF2B5EF4-FFF2-40B4-BE49-F238E27FC236}">
                <a16:creationId xmlns:a16="http://schemas.microsoft.com/office/drawing/2014/main" id="{F043E214-09C7-7519-91BB-9727D241CBD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3340" y="4552950"/>
            <a:ext cx="548640" cy="480060"/>
          </a:xfrm>
          <a:prstGeom prst="rect">
            <a:avLst/>
          </a:prstGeom>
        </p:spPr>
      </p:pic>
    </p:spTree>
    <p:extLst>
      <p:ext uri="{BB962C8B-B14F-4D97-AF65-F5344CB8AC3E}">
        <p14:creationId xmlns:p14="http://schemas.microsoft.com/office/powerpoint/2010/main" val="2882001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8B58B-DD36-005A-4A0A-B16A48AC1370}"/>
              </a:ext>
            </a:extLst>
          </p:cNvPr>
          <p:cNvSpPr>
            <a:spLocks noGrp="1"/>
          </p:cNvSpPr>
          <p:nvPr>
            <p:ph type="title"/>
          </p:nvPr>
        </p:nvSpPr>
        <p:spPr/>
        <p:txBody>
          <a:bodyPr/>
          <a:lstStyle/>
          <a:p>
            <a:r>
              <a:rPr lang="en-US">
                <a:latin typeface="Helvetica Neue Medium"/>
              </a:rPr>
              <a:t>Library Resources</a:t>
            </a:r>
            <a:endParaRPr lang="en-US"/>
          </a:p>
        </p:txBody>
      </p:sp>
      <p:sp>
        <p:nvSpPr>
          <p:cNvPr id="3" name="Content Placeholder 2">
            <a:extLst>
              <a:ext uri="{FF2B5EF4-FFF2-40B4-BE49-F238E27FC236}">
                <a16:creationId xmlns:a16="http://schemas.microsoft.com/office/drawing/2014/main" id="{32FFD43F-A4FE-B4E2-9F40-07BA1B0C5B33}"/>
              </a:ext>
            </a:extLst>
          </p:cNvPr>
          <p:cNvSpPr>
            <a:spLocks noGrp="1"/>
          </p:cNvSpPr>
          <p:nvPr>
            <p:ph idx="1"/>
          </p:nvPr>
        </p:nvSpPr>
        <p:spPr>
          <a:xfrm>
            <a:off x="595424" y="832885"/>
            <a:ext cx="7919926" cy="3799838"/>
          </a:xfrm>
        </p:spPr>
        <p:txBody>
          <a:bodyPr vert="horz" lIns="91440" tIns="45720" rIns="91440" bIns="45720" rtlCol="0" anchor="t">
            <a:noAutofit/>
          </a:bodyPr>
          <a:lstStyle/>
          <a:p>
            <a:r>
              <a:rPr lang="en-US">
                <a:latin typeface="Helvetica Neue Light"/>
              </a:rPr>
              <a:t>Starting Summer 2023, students and faculty at all CCCS colleges have access to the shared online library.</a:t>
            </a:r>
          </a:p>
          <a:p>
            <a:r>
              <a:rPr lang="en-US">
                <a:latin typeface="Helvetica Neue Light"/>
              </a:rPr>
              <a:t>If you plan to use a course from a previous semester, all links need to point to the CCCS Library, so be sure to check your course. </a:t>
            </a:r>
            <a:endParaRPr lang="en-US"/>
          </a:p>
          <a:p>
            <a:r>
              <a:rPr lang="en-US">
                <a:latin typeface="Helvetica Neue Light"/>
                <a:hlinkClick r:id="rId4"/>
              </a:rPr>
              <a:t>Access this webinar recording</a:t>
            </a:r>
            <a:r>
              <a:rPr lang="en-US">
                <a:latin typeface="Helvetica Neue Light"/>
              </a:rPr>
              <a:t> in which Marcus Elmore, CCCS Access Services Librarian, identifies links which need to be updated and the process for doing so.  An overview of the new online library and discovery service is included.</a:t>
            </a:r>
            <a:r>
              <a:rPr lang="en-US">
                <a:solidFill>
                  <a:srgbClr val="FF0000"/>
                </a:solidFill>
                <a:latin typeface="Helvetica Neue Light"/>
              </a:rPr>
              <a:t> </a:t>
            </a:r>
            <a:r>
              <a:rPr lang="en-US" i="1">
                <a:solidFill>
                  <a:schemeClr val="tx1"/>
                </a:solidFill>
                <a:latin typeface="Helvetica Neue Light"/>
              </a:rPr>
              <a:t>(Access recording on </a:t>
            </a:r>
            <a:r>
              <a:rPr lang="en-US" i="1" err="1">
                <a:solidFill>
                  <a:schemeClr val="tx1"/>
                </a:solidFill>
                <a:latin typeface="Helvetica Neue Light"/>
              </a:rPr>
              <a:t>Sharepoint</a:t>
            </a:r>
            <a:r>
              <a:rPr lang="en-US" i="1">
                <a:solidFill>
                  <a:schemeClr val="tx1"/>
                </a:solidFill>
                <a:latin typeface="Helvetica Neue Light"/>
              </a:rPr>
              <a:t>)</a:t>
            </a:r>
            <a:endParaRPr lang="en-US" sz="1200" i="1">
              <a:solidFill>
                <a:schemeClr val="tx1"/>
              </a:solidFill>
              <a:latin typeface="Helvetica Neue Light"/>
            </a:endParaRPr>
          </a:p>
          <a:p>
            <a:pPr marL="0" indent="0">
              <a:buNone/>
            </a:pPr>
            <a:endParaRPr lang="en-US" sz="1200">
              <a:cs typeface="Arial"/>
            </a:endParaRPr>
          </a:p>
          <a:p>
            <a:endParaRPr lang="en-US">
              <a:cs typeface="Arial"/>
            </a:endParaRPr>
          </a:p>
          <a:p>
            <a:endParaRPr lang="en-US">
              <a:latin typeface="Arial"/>
              <a:cs typeface="Arial"/>
            </a:endParaRPr>
          </a:p>
          <a:p>
            <a:endParaRPr lang="en-US">
              <a:cs typeface="Arial"/>
            </a:endParaRPr>
          </a:p>
        </p:txBody>
      </p:sp>
      <p:sp>
        <p:nvSpPr>
          <p:cNvPr id="4" name="Slide Number Placeholder 3">
            <a:extLst>
              <a:ext uri="{FF2B5EF4-FFF2-40B4-BE49-F238E27FC236}">
                <a16:creationId xmlns:a16="http://schemas.microsoft.com/office/drawing/2014/main" id="{BCFC82A2-9E4D-5163-E1C4-5CFE415D896D}"/>
              </a:ext>
            </a:extLst>
          </p:cNvPr>
          <p:cNvSpPr>
            <a:spLocks noGrp="1"/>
          </p:cNvSpPr>
          <p:nvPr>
            <p:ph type="sldNum" sz="quarter" idx="12"/>
          </p:nvPr>
        </p:nvSpPr>
        <p:spPr/>
        <p:txBody>
          <a:bodyPr/>
          <a:lstStyle/>
          <a:p>
            <a:fld id="{3AF5B793-A8FE-CB4C-BEAD-E0D98F0CF84B}" type="slidenum">
              <a:rPr lang="en-US" smtClean="0"/>
              <a:t>5</a:t>
            </a:fld>
            <a:endParaRPr lang="en-US"/>
          </a:p>
        </p:txBody>
      </p:sp>
      <p:pic>
        <p:nvPicPr>
          <p:cNvPr id="6" name="Graphic 5" descr="Star outline">
            <a:extLst>
              <a:ext uri="{FF2B5EF4-FFF2-40B4-BE49-F238E27FC236}">
                <a16:creationId xmlns:a16="http://schemas.microsoft.com/office/drawing/2014/main" id="{50E739E4-772A-D5DA-A873-665DB2EA2A3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340" y="4552950"/>
            <a:ext cx="548640" cy="480060"/>
          </a:xfrm>
          <a:prstGeom prst="rect">
            <a:avLst/>
          </a:prstGeom>
        </p:spPr>
      </p:pic>
    </p:spTree>
    <p:extLst>
      <p:ext uri="{BB962C8B-B14F-4D97-AF65-F5344CB8AC3E}">
        <p14:creationId xmlns:p14="http://schemas.microsoft.com/office/powerpoint/2010/main" val="2272391729"/>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atin typeface="Helvetica Neue Medium"/>
              </a:rPr>
              <a:t>Pooled Teaching Sections use Common Course Materials</a:t>
            </a:r>
          </a:p>
        </p:txBody>
      </p:sp>
      <p:sp>
        <p:nvSpPr>
          <p:cNvPr id="3" name="Content Placeholder 2"/>
          <p:cNvSpPr>
            <a:spLocks noGrp="1"/>
          </p:cNvSpPr>
          <p:nvPr>
            <p:ph idx="1"/>
          </p:nvPr>
        </p:nvSpPr>
        <p:spPr>
          <a:xfrm>
            <a:off x="628650" y="1098698"/>
            <a:ext cx="7892348" cy="3534025"/>
          </a:xfrm>
        </p:spPr>
        <p:txBody>
          <a:bodyPr vert="horz" lIns="91440" tIns="45720" rIns="91440" bIns="45720" rtlCol="0" anchor="t">
            <a:noAutofit/>
          </a:bodyPr>
          <a:lstStyle/>
          <a:p>
            <a:r>
              <a:rPr lang="en-US">
                <a:latin typeface="Helvetica Neue Light"/>
              </a:rPr>
              <a:t>Students from all 13 colleges may enroll in Pooled sections</a:t>
            </a:r>
          </a:p>
          <a:p>
            <a:r>
              <a:rPr lang="en-US">
                <a:latin typeface="Helvetica Neue Light"/>
              </a:rPr>
              <a:t>Federal regulations require listing specific course materials (textbooks, </a:t>
            </a:r>
            <a:r>
              <a:rPr lang="en-US" err="1">
                <a:latin typeface="Helvetica Neue Light"/>
              </a:rPr>
              <a:t>labkits</a:t>
            </a:r>
            <a:r>
              <a:rPr lang="en-US">
                <a:latin typeface="Helvetica Neue Light"/>
              </a:rPr>
              <a:t>, etc.) and their costs so that students have that information when they register </a:t>
            </a:r>
          </a:p>
          <a:p>
            <a:r>
              <a:rPr lang="en-US">
                <a:latin typeface="Helvetica Neue Light"/>
              </a:rPr>
              <a:t>All teaching sections of pooled courses use course materials selected by state discipline faculty.  </a:t>
            </a:r>
          </a:p>
          <a:p>
            <a:r>
              <a:rPr lang="en-US">
                <a:latin typeface="Helvetica Neue Light"/>
              </a:rPr>
              <a:t>See the list of materials and get copy access to optional Teaching Resource Shells in D2L at: </a:t>
            </a:r>
            <a:endParaRPr lang="en-US" b="1">
              <a:latin typeface="Helvetica Neue Light"/>
            </a:endParaRPr>
          </a:p>
          <a:p>
            <a:pPr marL="0" indent="0" algn="ctr">
              <a:buNone/>
            </a:pPr>
            <a:r>
              <a:rPr lang="en-US" sz="1800" b="1">
                <a:latin typeface="Helvetica Neue Light"/>
                <a:hlinkClick r:id="rId3"/>
              </a:rPr>
              <a:t>https://at.ccconline.org/coursematerials/</a:t>
            </a:r>
            <a:endParaRPr lang="en-US" sz="1800" b="1"/>
          </a:p>
          <a:p>
            <a:pPr marL="0" indent="0">
              <a:buNone/>
            </a:pPr>
            <a:endParaRPr lang="en-US" sz="1600" b="1"/>
          </a:p>
          <a:p>
            <a:endParaRPr lang="en-US"/>
          </a:p>
        </p:txBody>
      </p:sp>
      <p:sp>
        <p:nvSpPr>
          <p:cNvPr id="4" name="Slide Number Placeholder 3"/>
          <p:cNvSpPr>
            <a:spLocks noGrp="1"/>
          </p:cNvSpPr>
          <p:nvPr>
            <p:ph type="sldNum" sz="quarter" idx="12"/>
          </p:nvPr>
        </p:nvSpPr>
        <p:spPr/>
        <p:txBody>
          <a:bodyPr/>
          <a:lstStyle/>
          <a:p>
            <a:fld id="{3AF5B793-A8FE-CB4C-BEAD-E0D98F0CF84B}" type="slidenum">
              <a:rPr lang="en-US" smtClean="0"/>
              <a:t>6</a:t>
            </a:fld>
            <a:endParaRPr lang="en-US"/>
          </a:p>
        </p:txBody>
      </p:sp>
      <p:pic>
        <p:nvPicPr>
          <p:cNvPr id="6" name="Graphic 5" descr="Star outline">
            <a:extLst>
              <a:ext uri="{FF2B5EF4-FFF2-40B4-BE49-F238E27FC236}">
                <a16:creationId xmlns:a16="http://schemas.microsoft.com/office/drawing/2014/main" id="{4EA5D9E8-B3BF-C98E-8DE6-B711DC101D2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340" y="4552950"/>
            <a:ext cx="548640" cy="480060"/>
          </a:xfrm>
          <a:prstGeom prst="rect">
            <a:avLst/>
          </a:prstGeom>
        </p:spPr>
      </p:pic>
    </p:spTree>
    <p:extLst>
      <p:ext uri="{BB962C8B-B14F-4D97-AF65-F5344CB8AC3E}">
        <p14:creationId xmlns:p14="http://schemas.microsoft.com/office/powerpoint/2010/main" val="2618599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atin typeface="Helvetica Neue Medium"/>
              </a:rPr>
              <a:t>View of Required Materials and Teaching Resources</a:t>
            </a:r>
            <a:endParaRPr lang="en-US"/>
          </a:p>
        </p:txBody>
      </p:sp>
      <p:sp>
        <p:nvSpPr>
          <p:cNvPr id="3" name="Content Placeholder 2"/>
          <p:cNvSpPr>
            <a:spLocks noGrp="1"/>
          </p:cNvSpPr>
          <p:nvPr>
            <p:ph idx="1"/>
          </p:nvPr>
        </p:nvSpPr>
        <p:spPr>
          <a:xfrm>
            <a:off x="628650" y="941198"/>
            <a:ext cx="7887848" cy="4096525"/>
          </a:xfrm>
        </p:spPr>
        <p:txBody>
          <a:bodyPr vert="horz" lIns="91440" tIns="45720" rIns="91440" bIns="45720" rtlCol="0" anchor="t">
            <a:noAutofit/>
          </a:bodyPr>
          <a:lstStyle/>
          <a:p>
            <a:pPr marL="0" indent="0" algn="ctr">
              <a:buNone/>
            </a:pPr>
            <a:r>
              <a:rPr lang="en-US" sz="1800" b="1">
                <a:latin typeface="Helvetica Neue Light"/>
                <a:hlinkClick r:id="rId3"/>
              </a:rPr>
              <a:t>https://at.ccconline.org/coursematerials/</a:t>
            </a:r>
            <a:endParaRPr lang="en-US" sz="1800" b="1"/>
          </a:p>
          <a:p>
            <a:pPr marL="0" indent="0" algn="ctr">
              <a:buNone/>
            </a:pPr>
            <a:endParaRPr lang="en-US" sz="1800" b="1"/>
          </a:p>
          <a:p>
            <a:pPr marL="0" indent="0" algn="ctr">
              <a:buNone/>
            </a:pPr>
            <a:endParaRPr lang="en-US" sz="1800" b="1"/>
          </a:p>
          <a:p>
            <a:pPr marL="0" indent="0">
              <a:buNone/>
            </a:pPr>
            <a:endParaRPr lang="en-US" sz="1600" b="1"/>
          </a:p>
          <a:p>
            <a:endParaRPr lang="en-US"/>
          </a:p>
        </p:txBody>
      </p:sp>
      <p:sp>
        <p:nvSpPr>
          <p:cNvPr id="4" name="Slide Number Placeholder 3"/>
          <p:cNvSpPr>
            <a:spLocks noGrp="1"/>
          </p:cNvSpPr>
          <p:nvPr>
            <p:ph type="sldNum" sz="quarter" idx="12"/>
          </p:nvPr>
        </p:nvSpPr>
        <p:spPr/>
        <p:txBody>
          <a:bodyPr/>
          <a:lstStyle/>
          <a:p>
            <a:fld id="{3AF5B793-A8FE-CB4C-BEAD-E0D98F0CF84B}" type="slidenum">
              <a:rPr lang="en-US" smtClean="0"/>
              <a:t>7</a:t>
            </a:fld>
            <a:endParaRPr lang="en-US"/>
          </a:p>
        </p:txBody>
      </p:sp>
      <p:pic>
        <p:nvPicPr>
          <p:cNvPr id="5" name="Picture 5" descr="A screenshot of a computer">
            <a:extLst>
              <a:ext uri="{FF2B5EF4-FFF2-40B4-BE49-F238E27FC236}">
                <a16:creationId xmlns:a16="http://schemas.microsoft.com/office/drawing/2014/main" id="{992C20C1-9E91-741B-3786-8DC4E2508D45}"/>
              </a:ext>
            </a:extLst>
          </p:cNvPr>
          <p:cNvPicPr>
            <a:picLocks noChangeAspect="1"/>
          </p:cNvPicPr>
          <p:nvPr/>
        </p:nvPicPr>
        <p:blipFill>
          <a:blip r:embed="rId4"/>
          <a:stretch>
            <a:fillRect/>
          </a:stretch>
        </p:blipFill>
        <p:spPr>
          <a:xfrm>
            <a:off x="1094400" y="1498531"/>
            <a:ext cx="6388200" cy="3334439"/>
          </a:xfrm>
          <a:prstGeom prst="rect">
            <a:avLst/>
          </a:prstGeom>
        </p:spPr>
      </p:pic>
      <p:pic>
        <p:nvPicPr>
          <p:cNvPr id="7" name="Graphic 6" descr="Star outline">
            <a:extLst>
              <a:ext uri="{FF2B5EF4-FFF2-40B4-BE49-F238E27FC236}">
                <a16:creationId xmlns:a16="http://schemas.microsoft.com/office/drawing/2014/main" id="{697AC258-7579-22C4-401B-FE5F7C9BAA6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340" y="4552950"/>
            <a:ext cx="548640" cy="480060"/>
          </a:xfrm>
          <a:prstGeom prst="rect">
            <a:avLst/>
          </a:prstGeom>
        </p:spPr>
      </p:pic>
    </p:spTree>
    <p:extLst>
      <p:ext uri="{BB962C8B-B14F-4D97-AF65-F5344CB8AC3E}">
        <p14:creationId xmlns:p14="http://schemas.microsoft.com/office/powerpoint/2010/main" val="4063788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Helvetica Neue Medium"/>
              </a:rPr>
              <a:t>Different types of Teaching Resource Shells</a:t>
            </a:r>
            <a:endParaRPr lang="en-US"/>
          </a:p>
        </p:txBody>
      </p:sp>
      <p:sp>
        <p:nvSpPr>
          <p:cNvPr id="3" name="Content Placeholder 2"/>
          <p:cNvSpPr>
            <a:spLocks noGrp="1"/>
          </p:cNvSpPr>
          <p:nvPr>
            <p:ph idx="1"/>
          </p:nvPr>
        </p:nvSpPr>
        <p:spPr>
          <a:xfrm>
            <a:off x="628650" y="978803"/>
            <a:ext cx="7892348" cy="3933674"/>
          </a:xfrm>
        </p:spPr>
        <p:txBody>
          <a:bodyPr vert="horz" lIns="91440" tIns="45720" rIns="91440" bIns="45720" rtlCol="0" anchor="t">
            <a:noAutofit/>
          </a:bodyPr>
          <a:lstStyle/>
          <a:p>
            <a:r>
              <a:rPr lang="en-US" sz="1100" b="1">
                <a:solidFill>
                  <a:srgbClr val="343D47"/>
                </a:solidFill>
                <a:latin typeface="Helvetica"/>
                <a:cs typeface="Helvetica"/>
              </a:rPr>
              <a:t>State Discipline Submitted Course Shell</a:t>
            </a:r>
            <a:r>
              <a:rPr lang="en-US" sz="1100">
                <a:solidFill>
                  <a:srgbClr val="343D47"/>
                </a:solidFill>
                <a:latin typeface="Helvetica"/>
                <a:cs typeface="Helvetica"/>
              </a:rPr>
              <a:t>. This is an existing D2L shell identified by state discipline faculty as a resource for instructors. The resource is provided as-is and may not be fully accessible. Where possible, feedback on certain criteria of the Healthy Course Checklist is provided: basic learner guidance, assessment of measurable outcomes, alignment with common course learning outcomes (CCNS), and accessibility. *</a:t>
            </a:r>
            <a:endParaRPr lang="en-US"/>
          </a:p>
          <a:p>
            <a:r>
              <a:rPr lang="en-US" sz="1100" b="1">
                <a:solidFill>
                  <a:srgbClr val="343D47"/>
                </a:solidFill>
                <a:latin typeface="Helvetica"/>
                <a:cs typeface="Helvetica"/>
              </a:rPr>
              <a:t>CCCS Supplied Course Shell.</a:t>
            </a:r>
            <a:r>
              <a:rPr lang="en-US" sz="1100">
                <a:solidFill>
                  <a:srgbClr val="343D47"/>
                </a:solidFill>
                <a:latin typeface="Helvetica"/>
                <a:cs typeface="Helvetica"/>
              </a:rPr>
              <a:t> This is an existing </a:t>
            </a:r>
            <a:r>
              <a:rPr lang="en-US" sz="1100" err="1">
                <a:solidFill>
                  <a:srgbClr val="343D47"/>
                </a:solidFill>
                <a:latin typeface="Helvetica"/>
                <a:cs typeface="Helvetica"/>
              </a:rPr>
              <a:t>CCCOnline</a:t>
            </a:r>
            <a:r>
              <a:rPr lang="en-US" sz="1100">
                <a:solidFill>
                  <a:srgbClr val="343D47"/>
                </a:solidFill>
                <a:latin typeface="Helvetica"/>
                <a:cs typeface="Helvetica"/>
              </a:rPr>
              <a:t> D2L shell that was supplied by CCCS. The resource is provided as-is and may not be fully accessible. Where possible, feedback on certain criteria of the Healthy Course Checklist is provided in the form of a course readiness report: basic learner guidance, assessment of measurable outcomes, alignment with common course learning outcomes (CCNS), and accessibility.</a:t>
            </a:r>
            <a:r>
              <a:rPr lang="en-US" sz="1100" b="1">
                <a:solidFill>
                  <a:srgbClr val="343D47"/>
                </a:solidFill>
                <a:latin typeface="Helvetica"/>
                <a:cs typeface="Helvetica"/>
              </a:rPr>
              <a:t> *</a:t>
            </a:r>
            <a:endParaRPr lang="en-US" sz="1100">
              <a:solidFill>
                <a:srgbClr val="343D47"/>
              </a:solidFill>
              <a:latin typeface="Helvetica"/>
              <a:cs typeface="Helvetica"/>
            </a:endParaRPr>
          </a:p>
          <a:p>
            <a:r>
              <a:rPr lang="en-US" sz="1100" b="1">
                <a:solidFill>
                  <a:srgbClr val="343D47"/>
                </a:solidFill>
                <a:latin typeface="Helvetica"/>
                <a:cs typeface="Helvetica"/>
              </a:rPr>
              <a:t>Ready-to-Teach Course Shell</a:t>
            </a:r>
            <a:r>
              <a:rPr lang="en-US" sz="1100">
                <a:solidFill>
                  <a:srgbClr val="343D47"/>
                </a:solidFill>
                <a:latin typeface="Helvetica"/>
                <a:cs typeface="Helvetica"/>
              </a:rPr>
              <a:t>. This online course shell has been developed and reviewed by state discipline faculty across colleges using the collaborative learning design process. It uses the required materials for pooled sections (listed above) and has been reviewed for alignment with CCCNS guidelines, the Healthy Course Checklist, and accessibility requirements. *</a:t>
            </a:r>
          </a:p>
          <a:p>
            <a:r>
              <a:rPr lang="en-US" sz="1100" b="1">
                <a:solidFill>
                  <a:srgbClr val="343D47"/>
                </a:solidFill>
                <a:latin typeface="Helvetica"/>
                <a:cs typeface="Helvetica"/>
              </a:rPr>
              <a:t>Common Course Framework</a:t>
            </a:r>
            <a:r>
              <a:rPr lang="en-US" sz="1100">
                <a:solidFill>
                  <a:srgbClr val="343D47"/>
                </a:solidFill>
                <a:latin typeface="Helvetica"/>
                <a:cs typeface="Helvetica"/>
              </a:rPr>
              <a:t>. This course shell includes instructions on how to apply the Common Course Framework in your online course. There is no specific course content. *</a:t>
            </a:r>
            <a:br>
              <a:rPr lang="en-US"/>
            </a:br>
            <a:br>
              <a:rPr lang="en-US"/>
            </a:br>
            <a:r>
              <a:rPr lang="en-US" sz="1100" b="1">
                <a:solidFill>
                  <a:srgbClr val="343D47"/>
                </a:solidFill>
                <a:latin typeface="Helvetica"/>
                <a:cs typeface="Helvetica"/>
              </a:rPr>
              <a:t>* All readiness reports can be found in the hidden Faculty/Instructor Notes Module under the Content tool.  ALL shells will be in different states of readiness. Thus, some shells will be blank forms or may have little content. This is based on what was submitted or supplied by your discipline as a shell.  Questions regarding your shells, should be referred  back to your State Discipline Chair and/or your local Learning Design team first. </a:t>
            </a:r>
          </a:p>
          <a:p>
            <a:pPr lvl="2"/>
            <a:endParaRPr lang="en-US">
              <a:latin typeface="Helvetica Neue Light"/>
            </a:endParaRPr>
          </a:p>
          <a:p>
            <a:pPr marL="0" indent="0">
              <a:buNone/>
            </a:pPr>
            <a:endParaRPr lang="en-US" sz="1600" b="1"/>
          </a:p>
          <a:p>
            <a:endParaRPr lang="en-US"/>
          </a:p>
        </p:txBody>
      </p:sp>
      <p:sp>
        <p:nvSpPr>
          <p:cNvPr id="4" name="Slide Number Placeholder 3"/>
          <p:cNvSpPr>
            <a:spLocks noGrp="1"/>
          </p:cNvSpPr>
          <p:nvPr>
            <p:ph type="sldNum" sz="quarter" idx="12"/>
          </p:nvPr>
        </p:nvSpPr>
        <p:spPr/>
        <p:txBody>
          <a:bodyPr/>
          <a:lstStyle/>
          <a:p>
            <a:fld id="{3AF5B793-A8FE-CB4C-BEAD-E0D98F0CF84B}" type="slidenum">
              <a:rPr lang="en-US" smtClean="0"/>
              <a:t>8</a:t>
            </a:fld>
            <a:endParaRPr lang="en-US"/>
          </a:p>
        </p:txBody>
      </p:sp>
      <p:pic>
        <p:nvPicPr>
          <p:cNvPr id="6" name="Graphic 5" descr="Star outline">
            <a:extLst>
              <a:ext uri="{FF2B5EF4-FFF2-40B4-BE49-F238E27FC236}">
                <a16:creationId xmlns:a16="http://schemas.microsoft.com/office/drawing/2014/main" id="{D309B7AF-30DE-56EA-4EF9-A8515544D0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340" y="4552950"/>
            <a:ext cx="548640" cy="480060"/>
          </a:xfrm>
          <a:prstGeom prst="rect">
            <a:avLst/>
          </a:prstGeom>
        </p:spPr>
      </p:pic>
    </p:spTree>
    <p:extLst>
      <p:ext uri="{BB962C8B-B14F-4D97-AF65-F5344CB8AC3E}">
        <p14:creationId xmlns:p14="http://schemas.microsoft.com/office/powerpoint/2010/main" val="1331860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Helvetica Neue Medium"/>
              </a:rPr>
              <a:t>Student Support Services</a:t>
            </a:r>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92385528"/>
              </p:ext>
            </p:extLst>
          </p:nvPr>
        </p:nvGraphicFramePr>
        <p:xfrm>
          <a:off x="776377" y="1002820"/>
          <a:ext cx="7442135" cy="3272098"/>
        </p:xfrm>
        <a:graphic>
          <a:graphicData uri="http://schemas.openxmlformats.org/drawingml/2006/table">
            <a:tbl>
              <a:tblPr firstRow="1" bandRow="1">
                <a:tableStyleId>{5C22544A-7EE6-4342-B048-85BDC9FD1C3A}</a:tableStyleId>
              </a:tblPr>
              <a:tblGrid>
                <a:gridCol w="3456146">
                  <a:extLst>
                    <a:ext uri="{9D8B030D-6E8A-4147-A177-3AD203B41FA5}">
                      <a16:colId xmlns:a16="http://schemas.microsoft.com/office/drawing/2014/main" val="20000"/>
                    </a:ext>
                  </a:extLst>
                </a:gridCol>
                <a:gridCol w="3985989">
                  <a:extLst>
                    <a:ext uri="{9D8B030D-6E8A-4147-A177-3AD203B41FA5}">
                      <a16:colId xmlns:a16="http://schemas.microsoft.com/office/drawing/2014/main" val="20002"/>
                    </a:ext>
                  </a:extLst>
                </a:gridCol>
              </a:tblGrid>
              <a:tr h="599289">
                <a:tc>
                  <a:txBody>
                    <a:bodyPr/>
                    <a:lstStyle/>
                    <a:p>
                      <a:pPr marL="0" marR="0" fontAlgn="base">
                        <a:spcBef>
                          <a:spcPts val="0"/>
                        </a:spcBef>
                        <a:spcAft>
                          <a:spcPts val="0"/>
                        </a:spcAft>
                      </a:pPr>
                      <a:r>
                        <a:rPr lang="en-US" sz="1600" b="1">
                          <a:solidFill>
                            <a:srgbClr val="000000"/>
                          </a:solidFill>
                          <a:effectLst/>
                          <a:latin typeface="Arial"/>
                          <a:ea typeface="ＭＳ 明朝"/>
                          <a:cs typeface="Times New Roman"/>
                        </a:rPr>
                        <a:t>Service</a:t>
                      </a:r>
                      <a:r>
                        <a:rPr lang="en-US" sz="1600">
                          <a:solidFill>
                            <a:srgbClr val="000000"/>
                          </a:solidFill>
                          <a:effectLst/>
                          <a:latin typeface="Arial"/>
                          <a:ea typeface="ＭＳ 明朝"/>
                          <a:cs typeface="Times New Roman"/>
                        </a:rPr>
                        <a:t> </a:t>
                      </a:r>
                      <a:endParaRPr lang="en-US" sz="1600">
                        <a:solidFill>
                          <a:srgbClr val="000000"/>
                        </a:solidFill>
                        <a:effectLst/>
                        <a:latin typeface="Cambria"/>
                        <a:ea typeface="ＭＳ 明朝"/>
                        <a:cs typeface="Times New Roman"/>
                      </a:endParaRPr>
                    </a:p>
                  </a:txBody>
                  <a:tcPr marL="0" marR="0" marT="0" marB="0"/>
                </a:tc>
                <a:tc>
                  <a:txBody>
                    <a:bodyPr/>
                    <a:lstStyle/>
                    <a:p>
                      <a:pPr marL="0" marR="0" fontAlgn="base">
                        <a:spcBef>
                          <a:spcPts val="0"/>
                        </a:spcBef>
                        <a:spcAft>
                          <a:spcPts val="0"/>
                        </a:spcAft>
                      </a:pPr>
                      <a:r>
                        <a:rPr lang="en-US" sz="1600" b="1">
                          <a:solidFill>
                            <a:srgbClr val="000000"/>
                          </a:solidFill>
                          <a:effectLst/>
                          <a:latin typeface="Arial"/>
                          <a:ea typeface="ＭＳ 明朝"/>
                          <a:cs typeface="Times New Roman"/>
                        </a:rPr>
                        <a:t>Contact Info</a:t>
                      </a:r>
                      <a:r>
                        <a:rPr lang="en-US" sz="1600">
                          <a:solidFill>
                            <a:srgbClr val="000000"/>
                          </a:solidFill>
                          <a:effectLst/>
                          <a:latin typeface="Arial"/>
                          <a:ea typeface="ＭＳ 明朝"/>
                          <a:cs typeface="Times New Roman"/>
                        </a:rPr>
                        <a:t> </a:t>
                      </a:r>
                      <a:endParaRPr lang="en-US" sz="1600">
                        <a:solidFill>
                          <a:srgbClr val="000000"/>
                        </a:solidFill>
                        <a:effectLst/>
                        <a:latin typeface="Cambria"/>
                        <a:ea typeface="ＭＳ 明朝"/>
                        <a:cs typeface="Times New Roman"/>
                      </a:endParaRPr>
                    </a:p>
                  </a:txBody>
                  <a:tcPr marL="0" marR="0" marT="0" marB="0"/>
                </a:tc>
                <a:extLst>
                  <a:ext uri="{0D108BD9-81ED-4DB2-BD59-A6C34878D82A}">
                    <a16:rowId xmlns:a16="http://schemas.microsoft.com/office/drawing/2014/main" val="10000"/>
                  </a:ext>
                </a:extLst>
              </a:tr>
              <a:tr h="599289">
                <a:tc>
                  <a:txBody>
                    <a:bodyPr/>
                    <a:lstStyle/>
                    <a:p>
                      <a:pPr marL="0" marR="0" fontAlgn="base">
                        <a:spcBef>
                          <a:spcPts val="0"/>
                        </a:spcBef>
                        <a:spcAft>
                          <a:spcPts val="0"/>
                        </a:spcAft>
                      </a:pPr>
                      <a:r>
                        <a:rPr lang="en-US" sz="1600">
                          <a:solidFill>
                            <a:srgbClr val="000000"/>
                          </a:solidFill>
                          <a:effectLst/>
                          <a:latin typeface="Arial"/>
                          <a:ea typeface="ＭＳ 明朝"/>
                          <a:cs typeface="Times New Roman"/>
                        </a:rPr>
                        <a:t>24x7 Help Desk (D2L and technology support included)</a:t>
                      </a:r>
                    </a:p>
                  </a:txBody>
                  <a:tcPr marL="0" marR="0" marT="0" marB="0"/>
                </a:tc>
                <a:tc>
                  <a:txBody>
                    <a:bodyPr/>
                    <a:lstStyle/>
                    <a:p>
                      <a:pPr marL="0" marR="0" fontAlgn="base">
                        <a:spcBef>
                          <a:spcPts val="0"/>
                        </a:spcBef>
                        <a:spcAft>
                          <a:spcPts val="0"/>
                        </a:spcAft>
                      </a:pPr>
                      <a:r>
                        <a:rPr lang="en-US" sz="1600" u="sng">
                          <a:solidFill>
                            <a:srgbClr val="000000"/>
                          </a:solidFill>
                          <a:effectLst/>
                          <a:latin typeface="Arial"/>
                          <a:ea typeface="ＭＳ 明朝"/>
                          <a:cs typeface="Times New Roman"/>
                          <a:hlinkClick r:id="rId3"/>
                        </a:rPr>
                        <a:t>http://help.cccs.edu</a:t>
                      </a:r>
                    </a:p>
                    <a:p>
                      <a:pPr marL="0" marR="0" lvl="0">
                        <a:spcBef>
                          <a:spcPts val="0"/>
                        </a:spcBef>
                        <a:spcAft>
                          <a:spcPts val="0"/>
                        </a:spcAft>
                        <a:buNone/>
                      </a:pPr>
                      <a:r>
                        <a:rPr lang="en-US" sz="1600" b="0" i="0" u="none" strike="noStrike" noProof="0">
                          <a:solidFill>
                            <a:srgbClr val="000000"/>
                          </a:solidFill>
                          <a:effectLst/>
                          <a:latin typeface="Arial"/>
                        </a:rPr>
                        <a:t>1-888-800-9198 </a:t>
                      </a:r>
                      <a:endParaRPr lang="en-US"/>
                    </a:p>
                  </a:txBody>
                  <a:tcPr marL="0" marR="0" marT="0" marB="0"/>
                </a:tc>
                <a:extLst>
                  <a:ext uri="{0D108BD9-81ED-4DB2-BD59-A6C34878D82A}">
                    <a16:rowId xmlns:a16="http://schemas.microsoft.com/office/drawing/2014/main" val="10001"/>
                  </a:ext>
                </a:extLst>
              </a:tr>
              <a:tr h="751760">
                <a:tc>
                  <a:txBody>
                    <a:bodyPr/>
                    <a:lstStyle/>
                    <a:p>
                      <a:pPr marL="0" marR="0" fontAlgn="base">
                        <a:spcBef>
                          <a:spcPts val="0"/>
                        </a:spcBef>
                        <a:spcAft>
                          <a:spcPts val="0"/>
                        </a:spcAft>
                      </a:pPr>
                      <a:r>
                        <a:rPr lang="en-US" sz="1600">
                          <a:solidFill>
                            <a:srgbClr val="000000"/>
                          </a:solidFill>
                          <a:effectLst/>
                          <a:latin typeface="Arial"/>
                          <a:ea typeface="ＭＳ 明朝"/>
                          <a:cs typeface="Times New Roman"/>
                        </a:rPr>
                        <a:t>Tutoring </a:t>
                      </a:r>
                      <a:br>
                        <a:rPr lang="en-US" sz="1600">
                          <a:solidFill>
                            <a:srgbClr val="000000"/>
                          </a:solidFill>
                          <a:effectLst/>
                          <a:latin typeface="Arial"/>
                          <a:ea typeface="ＭＳ 明朝"/>
                          <a:cs typeface="Times New Roman"/>
                        </a:rPr>
                      </a:br>
                      <a:r>
                        <a:rPr lang="en-US" sz="1600">
                          <a:solidFill>
                            <a:srgbClr val="000000"/>
                          </a:solidFill>
                          <a:effectLst/>
                          <a:latin typeface="Arial"/>
                          <a:ea typeface="ＭＳ 明朝"/>
                          <a:cs typeface="Times New Roman"/>
                        </a:rPr>
                        <a:t>(provided online through </a:t>
                      </a:r>
                      <a:r>
                        <a:rPr lang="en-US" sz="1600" err="1">
                          <a:solidFill>
                            <a:srgbClr val="000000"/>
                          </a:solidFill>
                          <a:effectLst/>
                          <a:latin typeface="Arial"/>
                          <a:ea typeface="ＭＳ 明朝"/>
                          <a:cs typeface="Times New Roman"/>
                        </a:rPr>
                        <a:t>TutorMe</a:t>
                      </a:r>
                      <a:r>
                        <a:rPr lang="en-US" sz="1600">
                          <a:solidFill>
                            <a:srgbClr val="000000"/>
                          </a:solidFill>
                          <a:effectLst/>
                          <a:latin typeface="Arial"/>
                          <a:ea typeface="ＭＳ 明朝"/>
                          <a:cs typeface="Times New Roman"/>
                        </a:rPr>
                        <a:t>) </a:t>
                      </a:r>
                      <a:endParaRPr lang="en-US" sz="1600">
                        <a:solidFill>
                          <a:srgbClr val="000000"/>
                        </a:solidFill>
                        <a:effectLst/>
                        <a:latin typeface="Cambria"/>
                        <a:ea typeface="ＭＳ 明朝"/>
                        <a:cs typeface="Times New Roman"/>
                      </a:endParaRPr>
                    </a:p>
                  </a:txBody>
                  <a:tcPr marL="0" marR="0" marT="0" marB="0"/>
                </a:tc>
                <a:tc>
                  <a:txBody>
                    <a:bodyPr/>
                    <a:lstStyle/>
                    <a:p>
                      <a:pPr marL="0" marR="0" lvl="0">
                        <a:spcBef>
                          <a:spcPts val="0"/>
                        </a:spcBef>
                        <a:spcAft>
                          <a:spcPts val="0"/>
                        </a:spcAft>
                        <a:buNone/>
                      </a:pPr>
                      <a:r>
                        <a:rPr lang="en-US" sz="1600" u="none">
                          <a:solidFill>
                            <a:srgbClr val="000000"/>
                          </a:solidFill>
                          <a:effectLst/>
                          <a:latin typeface="Arial"/>
                          <a:ea typeface="ＭＳ 明朝"/>
                          <a:cs typeface="Times New Roman"/>
                        </a:rPr>
                        <a:t>Use direct link in D2L</a:t>
                      </a:r>
                      <a:endParaRPr lang="en-US" u="none"/>
                    </a:p>
                  </a:txBody>
                  <a:tcPr marL="0" marR="0" marT="0" marB="0"/>
                </a:tc>
                <a:extLst>
                  <a:ext uri="{0D108BD9-81ED-4DB2-BD59-A6C34878D82A}">
                    <a16:rowId xmlns:a16="http://schemas.microsoft.com/office/drawing/2014/main" val="10002"/>
                  </a:ext>
                </a:extLst>
              </a:tr>
              <a:tr h="722471">
                <a:tc>
                  <a:txBody>
                    <a:bodyPr/>
                    <a:lstStyle/>
                    <a:p>
                      <a:pPr marL="0" marR="0" fontAlgn="base">
                        <a:spcBef>
                          <a:spcPts val="0"/>
                        </a:spcBef>
                        <a:spcAft>
                          <a:spcPts val="0"/>
                        </a:spcAft>
                      </a:pPr>
                      <a:r>
                        <a:rPr lang="en-US" sz="1600" kern="1200">
                          <a:solidFill>
                            <a:srgbClr val="000000"/>
                          </a:solidFill>
                          <a:effectLst/>
                          <a:latin typeface="Arial"/>
                          <a:ea typeface="ＭＳ 明朝"/>
                          <a:cs typeface="Times New Roman"/>
                        </a:rPr>
                        <a:t>Library</a:t>
                      </a:r>
                      <a:r>
                        <a:rPr lang="en-US" sz="1600">
                          <a:solidFill>
                            <a:srgbClr val="000000"/>
                          </a:solidFill>
                          <a:effectLst/>
                          <a:latin typeface="Arial"/>
                          <a:ea typeface="ＭＳ 明朝"/>
                          <a:cs typeface="Times New Roman"/>
                        </a:rPr>
                        <a:t> </a:t>
                      </a:r>
                      <a:endParaRPr lang="en-US" sz="1600">
                        <a:solidFill>
                          <a:srgbClr val="000000"/>
                        </a:solidFill>
                        <a:effectLst/>
                        <a:latin typeface="Cambria"/>
                        <a:ea typeface="ＭＳ 明朝"/>
                        <a:cs typeface="Times New Roman"/>
                      </a:endParaRPr>
                    </a:p>
                  </a:txBody>
                  <a:tcPr marL="0" marR="0" marT="0" marB="0"/>
                </a:tc>
                <a:tc>
                  <a:txBody>
                    <a:bodyPr/>
                    <a:lstStyle/>
                    <a:p>
                      <a:pPr marL="0" marR="0" lvl="0">
                        <a:spcBef>
                          <a:spcPts val="0"/>
                        </a:spcBef>
                        <a:spcAft>
                          <a:spcPts val="0"/>
                        </a:spcAft>
                        <a:buNone/>
                      </a:pPr>
                      <a:r>
                        <a:rPr lang="en-US" sz="1600" b="0" i="0" u="none" strike="noStrike" noProof="0">
                          <a:effectLst/>
                          <a:hlinkClick r:id="rId4"/>
                        </a:rPr>
                        <a:t>https://cccs.libguides.com/librarycentral</a:t>
                      </a:r>
                      <a:endParaRPr lang="en-US" sz="1600">
                        <a:solidFill>
                          <a:srgbClr val="000000"/>
                        </a:solidFill>
                        <a:effectLst/>
                        <a:latin typeface="Arial"/>
                        <a:ea typeface="ＭＳ 明朝"/>
                        <a:cs typeface="Times New Roman"/>
                      </a:endParaRPr>
                    </a:p>
                    <a:p>
                      <a:pPr marL="0" marR="0" lvl="0">
                        <a:spcBef>
                          <a:spcPts val="0"/>
                        </a:spcBef>
                        <a:spcAft>
                          <a:spcPts val="0"/>
                        </a:spcAft>
                        <a:buNone/>
                      </a:pPr>
                      <a:r>
                        <a:rPr lang="en-US" sz="1600">
                          <a:solidFill>
                            <a:srgbClr val="000000"/>
                          </a:solidFill>
                          <a:effectLst/>
                          <a:latin typeface="Arial"/>
                          <a:ea typeface="ＭＳ 明朝"/>
                          <a:cs typeface="Times New Roman"/>
                        </a:rPr>
                        <a:t>Email: </a:t>
                      </a:r>
                      <a:r>
                        <a:rPr lang="en-US" sz="1600" b="0" i="0" u="none" strike="noStrike" noProof="0">
                          <a:solidFill>
                            <a:srgbClr val="000000"/>
                          </a:solidFill>
                          <a:effectLst/>
                          <a:latin typeface="Arial"/>
                          <a:hlinkClick r:id="rId5"/>
                        </a:rPr>
                        <a:t>cccolibrarian.online@cccs.edu</a:t>
                      </a:r>
                      <a:r>
                        <a:rPr lang="en-US" sz="1600" b="0" i="0" u="none" strike="noStrike" noProof="0">
                          <a:solidFill>
                            <a:srgbClr val="000000"/>
                          </a:solidFill>
                          <a:effectLst/>
                          <a:latin typeface="Arial"/>
                        </a:rPr>
                        <a:t> </a:t>
                      </a:r>
                      <a:endParaRPr lang="en-US" sz="1600">
                        <a:solidFill>
                          <a:srgbClr val="000000"/>
                        </a:solidFill>
                        <a:effectLst/>
                        <a:latin typeface="Arial"/>
                        <a:ea typeface="ＭＳ 明朝"/>
                        <a:cs typeface="Times New Roman"/>
                      </a:endParaRPr>
                    </a:p>
                  </a:txBody>
                  <a:tcPr marL="0" marR="0" marT="0" marB="0"/>
                </a:tc>
                <a:extLst>
                  <a:ext uri="{0D108BD9-81ED-4DB2-BD59-A6C34878D82A}">
                    <a16:rowId xmlns:a16="http://schemas.microsoft.com/office/drawing/2014/main" val="10003"/>
                  </a:ext>
                </a:extLst>
              </a:tr>
              <a:tr h="599289">
                <a:tc>
                  <a:txBody>
                    <a:bodyPr/>
                    <a:lstStyle/>
                    <a:p>
                      <a:pPr marL="0" lvl="0">
                        <a:spcBef>
                          <a:spcPts val="0"/>
                        </a:spcBef>
                        <a:spcAft>
                          <a:spcPts val="0"/>
                        </a:spcAft>
                        <a:buNone/>
                      </a:pPr>
                      <a:r>
                        <a:rPr lang="en-US" sz="1600">
                          <a:solidFill>
                            <a:srgbClr val="000000"/>
                          </a:solidFill>
                          <a:effectLst/>
                          <a:latin typeface="Arial"/>
                          <a:ea typeface="ＭＳ 明朝"/>
                          <a:cs typeface="Times New Roman"/>
                        </a:rPr>
                        <a:t>Student Support Team / </a:t>
                      </a:r>
                      <a:br>
                        <a:rPr lang="en-US" sz="1600">
                          <a:solidFill>
                            <a:srgbClr val="000000"/>
                          </a:solidFill>
                          <a:effectLst/>
                          <a:latin typeface="Arial"/>
                          <a:ea typeface="ＭＳ 明朝"/>
                          <a:cs typeface="Times New Roman"/>
                        </a:rPr>
                      </a:br>
                      <a:r>
                        <a:rPr lang="en-US" sz="1600">
                          <a:solidFill>
                            <a:srgbClr val="000000"/>
                          </a:solidFill>
                          <a:effectLst/>
                          <a:latin typeface="Arial"/>
                          <a:ea typeface="ＭＳ 明朝"/>
                          <a:cs typeface="Times New Roman"/>
                        </a:rPr>
                        <a:t>Online Success Liaisons</a:t>
                      </a:r>
                      <a:endParaRPr lang="en-US"/>
                    </a:p>
                  </a:txBody>
                  <a:tcPr marL="0" marR="0" marT="0" marB="0"/>
                </a:tc>
                <a:tc>
                  <a:txBody>
                    <a:bodyPr/>
                    <a:lstStyle/>
                    <a:p>
                      <a:pPr marL="0" lvl="0">
                        <a:spcBef>
                          <a:spcPts val="0"/>
                        </a:spcBef>
                        <a:spcAft>
                          <a:spcPts val="0"/>
                        </a:spcAft>
                        <a:buNone/>
                      </a:pPr>
                      <a:r>
                        <a:rPr lang="en-US" sz="1600" b="0" i="0" u="none" strike="noStrike" noProof="0">
                          <a:solidFill>
                            <a:srgbClr val="000000"/>
                          </a:solidFill>
                          <a:effectLst/>
                          <a:latin typeface="Calibri"/>
                        </a:rPr>
                        <a:t>Email: </a:t>
                      </a:r>
                      <a:r>
                        <a:rPr lang="en-US" sz="1600" b="0" i="0" u="none" strike="noStrike" noProof="0">
                          <a:solidFill>
                            <a:srgbClr val="000000"/>
                          </a:solidFill>
                          <a:effectLst/>
                          <a:latin typeface="Calibri"/>
                          <a:hlinkClick r:id="rId6"/>
                        </a:rPr>
                        <a:t>studentsuccess@cccs.edu</a:t>
                      </a:r>
                      <a:endParaRPr lang="en-US" sz="1600"/>
                    </a:p>
                    <a:p>
                      <a:pPr marL="0" lvl="0">
                        <a:spcBef>
                          <a:spcPts val="0"/>
                        </a:spcBef>
                        <a:spcAft>
                          <a:spcPts val="0"/>
                        </a:spcAft>
                        <a:buNone/>
                      </a:pPr>
                      <a:r>
                        <a:rPr lang="en-US" sz="1600" b="0" i="0" u="none" strike="noStrike" noProof="0">
                          <a:solidFill>
                            <a:srgbClr val="000000"/>
                          </a:solidFill>
                          <a:effectLst/>
                          <a:latin typeface="Calibri"/>
                        </a:rPr>
                        <a:t>Toll Free: 1-844-878-2764</a:t>
                      </a:r>
                    </a:p>
                  </a:txBody>
                  <a:tcPr marL="0" marR="0" marT="0" marB="0"/>
                </a:tc>
                <a:extLst>
                  <a:ext uri="{0D108BD9-81ED-4DB2-BD59-A6C34878D82A}">
                    <a16:rowId xmlns:a16="http://schemas.microsoft.com/office/drawing/2014/main" val="3082002721"/>
                  </a:ext>
                </a:extLst>
              </a:tr>
            </a:tbl>
          </a:graphicData>
        </a:graphic>
      </p:graphicFrame>
      <p:sp>
        <p:nvSpPr>
          <p:cNvPr id="4" name="Slide Number Placeholder 3"/>
          <p:cNvSpPr>
            <a:spLocks noGrp="1"/>
          </p:cNvSpPr>
          <p:nvPr>
            <p:ph type="sldNum" sz="quarter" idx="12"/>
          </p:nvPr>
        </p:nvSpPr>
        <p:spPr/>
        <p:txBody>
          <a:bodyPr/>
          <a:lstStyle/>
          <a:p>
            <a:fld id="{3AF5B793-A8FE-CB4C-BEAD-E0D98F0CF84B}" type="slidenum">
              <a:rPr lang="en-US" smtClean="0"/>
              <a:t>9</a:t>
            </a:fld>
            <a:endParaRPr lang="en-US"/>
          </a:p>
        </p:txBody>
      </p:sp>
      <p:pic>
        <p:nvPicPr>
          <p:cNvPr id="6" name="Graphic 5" descr="Star outline">
            <a:extLst>
              <a:ext uri="{FF2B5EF4-FFF2-40B4-BE49-F238E27FC236}">
                <a16:creationId xmlns:a16="http://schemas.microsoft.com/office/drawing/2014/main" id="{CB36C961-3DBC-B21B-C06E-DA2A7E8AB75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3340" y="4552950"/>
            <a:ext cx="548640" cy="480060"/>
          </a:xfrm>
          <a:prstGeom prst="rect">
            <a:avLst/>
          </a:prstGeom>
        </p:spPr>
      </p:pic>
    </p:spTree>
    <p:extLst>
      <p:ext uri="{BB962C8B-B14F-4D97-AF65-F5344CB8AC3E}">
        <p14:creationId xmlns:p14="http://schemas.microsoft.com/office/powerpoint/2010/main" val="1271176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dWires Lumen Preso 202001" id="{C29EFE92-581F-5D47-B2AF-0C9127E203EF}" vid="{1501041B-CFA7-2044-9492-6B0AC2F62F9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D60053AEC9BE54DB57BB49DA41DFA1F" ma:contentTypeVersion="5" ma:contentTypeDescription="Create a new document." ma:contentTypeScope="" ma:versionID="6c271460c9ee3969b421464afdec755e">
  <xsd:schema xmlns:xsd="http://www.w3.org/2001/XMLSchema" xmlns:xs="http://www.w3.org/2001/XMLSchema" xmlns:p="http://schemas.microsoft.com/office/2006/metadata/properties" xmlns:ns2="da22d5fc-f3cc-449f-92cd-6c029de6ac4f" xmlns:ns3="0ac6aa3f-7a1e-4f62-8458-e6293bad7373" targetNamespace="http://schemas.microsoft.com/office/2006/metadata/properties" ma:root="true" ma:fieldsID="98c7a70c8b419dff67069bb5f1a8cffb" ns2:_="" ns3:_="">
    <xsd:import namespace="da22d5fc-f3cc-449f-92cd-6c029de6ac4f"/>
    <xsd:import namespace="0ac6aa3f-7a1e-4f62-8458-e6293bad737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22d5fc-f3cc-449f-92cd-6c029de6ac4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ac6aa3f-7a1e-4f62-8458-e6293bad737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da22d5fc-f3cc-449f-92cd-6c029de6ac4f">
      <UserInfo>
        <DisplayName>Amaya, Stacie</DisplayName>
        <AccountId>12</AccountId>
        <AccountType/>
      </UserInfo>
      <UserInfo>
        <DisplayName>Archuleta, Matthew</DisplayName>
        <AccountId>13</AccountId>
        <AccountType/>
      </UserInfo>
      <UserInfo>
        <DisplayName>Bates, Lynette</DisplayName>
        <AccountId>14</AccountId>
        <AccountType/>
      </UserInfo>
      <UserInfo>
        <DisplayName>Brown, Rana</DisplayName>
        <AccountId>15</AccountId>
        <AccountType/>
      </UserInfo>
      <UserInfo>
        <DisplayName>Calhoun, Cheryl</DisplayName>
        <AccountId>16</AccountId>
        <AccountType/>
      </UserInfo>
      <UserInfo>
        <DisplayName>Clark III, Beverly</DisplayName>
        <AccountId>17</AccountId>
        <AccountType/>
      </UserInfo>
      <UserInfo>
        <DisplayName>Frisbie, Kathy</DisplayName>
        <AccountId>18</AccountId>
        <AccountType/>
      </UserInfo>
      <UserInfo>
        <DisplayName>Jobe, Danen</DisplayName>
        <AccountId>21</AccountId>
        <AccountType/>
      </UserInfo>
      <UserInfo>
        <DisplayName>Kahn, Amy (CCCS)</DisplayName>
        <AccountId>22</AccountId>
        <AccountType/>
      </UserInfo>
      <UserInfo>
        <DisplayName>Kynor, James</DisplayName>
        <AccountId>23</AccountId>
        <AccountType/>
      </UserInfo>
      <UserInfo>
        <DisplayName>Macklin, Michael</DisplayName>
        <AccountId>24</AccountId>
        <AccountType/>
      </UserInfo>
      <UserInfo>
        <DisplayName>Martin, Melissa (CCCS)</DisplayName>
        <AccountId>25</AccountId>
        <AccountType/>
      </UserInfo>
      <UserInfo>
        <DisplayName>McKnight-Tutein, Gillian</DisplayName>
        <AccountId>26</AccountId>
        <AccountType/>
      </UserInfo>
      <UserInfo>
        <DisplayName>McLemore, Larry</DisplayName>
        <AccountId>27</AccountId>
        <AccountType/>
      </UserInfo>
      <UserInfo>
        <DisplayName>Pace, Bobby</DisplayName>
        <AccountId>28</AccountId>
        <AccountType/>
      </UserInfo>
      <UserInfo>
        <DisplayName>Parscal, Tina</DisplayName>
        <AccountId>29</AccountId>
        <AccountType/>
      </UserInfo>
      <UserInfo>
        <DisplayName>Peterson, Keith</DisplayName>
        <AccountId>30</AccountId>
        <AccountType/>
      </UserInfo>
      <UserInfo>
        <DisplayName>Pirius, Landon</DisplayName>
        <AccountId>31</AccountId>
        <AccountType/>
      </UserInfo>
      <UserInfo>
        <DisplayName>Rose-Sewell, Quincy</DisplayName>
        <AccountId>32</AccountId>
        <AccountType/>
      </UserInfo>
      <UserInfo>
        <DisplayName>Soliman, Sam</DisplayName>
        <AccountId>33</AccountId>
        <AccountType/>
      </UserInfo>
      <UserInfo>
        <DisplayName>Soto, Veronica</DisplayName>
        <AccountId>34</AccountId>
        <AccountType/>
      </UserInfo>
      <UserInfo>
        <DisplayName>Woulfe, Rebecca</DisplayName>
        <AccountId>35</AccountId>
        <AccountType/>
      </UserInfo>
      <UserInfo>
        <DisplayName>Zur-Nayberg, Ayelet (CCCS)</DisplayName>
        <AccountId>36</AccountId>
        <AccountType/>
      </UserInfo>
      <UserInfo>
        <DisplayName>Anderson, Mike</DisplayName>
        <AccountId>39</AccountId>
        <AccountType/>
      </UserInfo>
      <UserInfo>
        <DisplayName>Anderson, Terry</DisplayName>
        <AccountId>40</AccountId>
        <AccountType/>
      </UserInfo>
      <UserInfo>
        <DisplayName>Vialpando, Julianne</DisplayName>
        <AccountId>109</AccountId>
        <AccountType/>
      </UserInfo>
      <UserInfo>
        <DisplayName>Rivedal, Kristin (CCCS)</DisplayName>
        <AccountId>112</AccountId>
        <AccountType/>
      </UserInfo>
      <UserInfo>
        <DisplayName>Dudek, Brittany</DisplayName>
        <AccountId>150</AccountId>
        <AccountType/>
      </UserInfo>
      <UserInfo>
        <DisplayName>Vazquez, Frank</DisplayName>
        <AccountId>152</AccountId>
        <AccountType/>
      </UserInfo>
      <UserInfo>
        <DisplayName>Schmahl, John</DisplayName>
        <AccountId>153</AccountId>
        <AccountType/>
      </UserInfo>
      <UserInfo>
        <DisplayName>Murphy, Michael</DisplayName>
        <AccountId>154</AccountId>
        <AccountType/>
      </UserInfo>
      <UserInfo>
        <DisplayName>Krutsinger, Cynthia V</DisplayName>
        <AccountId>186</AccountId>
        <AccountType/>
      </UserInfo>
      <UserInfo>
        <DisplayName>Dzabic, Elizabeth</DisplayName>
        <AccountId>218</AccountId>
        <AccountType/>
      </UserInfo>
      <UserInfo>
        <DisplayName>Wickman, Stephanie</DisplayName>
        <AccountId>266</AccountId>
        <AccountType/>
      </UserInfo>
      <UserInfo>
        <DisplayName>Meisner, Rachel</DisplayName>
        <AccountId>425</AccountId>
        <AccountType/>
      </UserInfo>
      <UserInfo>
        <DisplayName>Elmore, Marcus</DisplayName>
        <AccountId>619</AccountId>
        <AccountType/>
      </UserInfo>
    </SharedWithUsers>
  </documentManagement>
</p:properties>
</file>

<file path=customXml/itemProps1.xml><?xml version="1.0" encoding="utf-8"?>
<ds:datastoreItem xmlns:ds="http://schemas.openxmlformats.org/officeDocument/2006/customXml" ds:itemID="{D517FE51-89E0-49B5-BAFD-6B204E7E8F14}">
  <ds:schemaRefs>
    <ds:schemaRef ds:uri="http://schemas.microsoft.com/sharepoint/v3/contenttype/forms"/>
  </ds:schemaRefs>
</ds:datastoreItem>
</file>

<file path=customXml/itemProps2.xml><?xml version="1.0" encoding="utf-8"?>
<ds:datastoreItem xmlns:ds="http://schemas.openxmlformats.org/officeDocument/2006/customXml" ds:itemID="{AB4094B9-ABE2-45ED-A22B-95E92DB444FD}"/>
</file>

<file path=customXml/itemProps3.xml><?xml version="1.0" encoding="utf-8"?>
<ds:datastoreItem xmlns:ds="http://schemas.openxmlformats.org/officeDocument/2006/customXml" ds:itemID="{0BB93827-E63D-4D94-B905-4B7DE5D66D00}">
  <ds:schemaRefs>
    <ds:schemaRef ds:uri="4fad15b3-6818-46a9-a4b7-ada528df5ad6"/>
    <ds:schemaRef ds:uri="9ab936e1-5038-4400-9cb6-ccddf211baf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20</Slides>
  <Notes>17</Notes>
  <HiddenSlides>0</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Colorado Online @  Instructor Orientation</vt:lpstr>
      <vt:lpstr>Welcome to Colorado Online! </vt:lpstr>
      <vt:lpstr>Colorado Online @ Consortium Model Goals</vt:lpstr>
      <vt:lpstr>Colorado Online @ Types of Sections</vt:lpstr>
      <vt:lpstr>Library Resources</vt:lpstr>
      <vt:lpstr>Pooled Teaching Sections use Common Course Materials</vt:lpstr>
      <vt:lpstr>View of Required Materials and Teaching Resources</vt:lpstr>
      <vt:lpstr>Different types of Teaching Resource Shells</vt:lpstr>
      <vt:lpstr>Student Support Services</vt:lpstr>
      <vt:lpstr>Important dates for Colorado Online sections</vt:lpstr>
      <vt:lpstr>Report No-Shows</vt:lpstr>
      <vt:lpstr>Viewing Your Roster and Gradebook</vt:lpstr>
      <vt:lpstr>Portal dashboard – Colorado Online functions</vt:lpstr>
      <vt:lpstr>Each college has its own portal</vt:lpstr>
      <vt:lpstr>Colorado Online Student Resources in D2L</vt:lpstr>
      <vt:lpstr>More Resources for Help with Your Course</vt:lpstr>
      <vt:lpstr>Course Readiness Checklist </vt:lpstr>
      <vt:lpstr>Other Faculty Support Services</vt:lpstr>
      <vt:lpstr>Q&amp;A</vt:lpstr>
      <vt:lpstr>Stay up to date on the transition to Colorado Online</vt:lpstr>
    </vt:vector>
  </TitlesOfParts>
  <Manager/>
  <Company>MindWires, LLC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Colorado Online @ Steering Committee Update</dc:title>
  <dc:subject/>
  <dc:creator>Kevin Kelly and Phil Hill</dc:creator>
  <cp:keywords/>
  <dc:description/>
  <cp:revision>1</cp:revision>
  <cp:lastPrinted>2023-01-12T19:51:26Z</cp:lastPrinted>
  <dcterms:created xsi:type="dcterms:W3CDTF">2021-07-08T13:59:42Z</dcterms:created>
  <dcterms:modified xsi:type="dcterms:W3CDTF">2023-10-11T22:31:24Z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0x010100BD60053AEC9BE54DB57BB49DA41DFA1F</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bool>false</vt:bool>
  </property>
  <property fmtid="{D5CDD505-2E9C-101B-9397-08002B2CF9AE}" pid="9" name="CommitteeType">
    <vt:lpwstr>;#Project Team;#</vt:lpwstr>
  </property>
  <property fmtid="{D5CDD505-2E9C-101B-9397-08002B2CF9AE}" pid="10" name="Order">
    <vt:r8>128200</vt:r8>
  </property>
  <property fmtid="{D5CDD505-2E9C-101B-9397-08002B2CF9AE}" pid="11" name="_SourceUrl">
    <vt:lpwstr/>
  </property>
  <property fmtid="{D5CDD505-2E9C-101B-9397-08002B2CF9AE}" pid="12" name="_SharedFileIndex">
    <vt:lpwstr/>
  </property>
</Properties>
</file>