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500" r:id="rId6"/>
    <p:sldId id="628" r:id="rId7"/>
    <p:sldId id="632" r:id="rId8"/>
    <p:sldId id="630" r:id="rId9"/>
    <p:sldId id="631" r:id="rId10"/>
    <p:sldId id="629" r:id="rId11"/>
    <p:sldId id="627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69B3DB-0D83-05D3-23C2-196A06BC626D}" name="Vercauteren, Tammy (CCCS)" initials="VT(" userId="S::Tammy.Vercauteren@cccs.edu::43388d8c-2e3a-4ca4-976d-13e89900aa2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ette Wiseman" initials="JW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0C6"/>
    <a:srgbClr val="427CB1"/>
    <a:srgbClr val="7EA399"/>
    <a:srgbClr val="FD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10B98-2934-B52D-4025-1083B12BE61D}" v="171" dt="2024-03-13T00:04:51.401"/>
    <p1510:client id="{798A2B8A-5AA7-5ADE-100E-C856830FAA03}" v="53" dt="2024-03-12T14:29:45.688"/>
    <p1510:client id="{8C4E6D58-0C07-3759-25D6-CCE212C89E9D}" v="1573" dt="2024-03-12T19:40:25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cauteren, Tammy (CCCS)" userId="S::tammy.vercauteren@cccs.edu::43388d8c-2e3a-4ca4-976d-13e89900aa2d" providerId="AD" clId="Web-{03810B98-2934-B52D-4025-1083B12BE61D}"/>
    <pc:docChg chg="modSld">
      <pc:chgData name="Vercauteren, Tammy (CCCS)" userId="S::tammy.vercauteren@cccs.edu::43388d8c-2e3a-4ca4-976d-13e89900aa2d" providerId="AD" clId="Web-{03810B98-2934-B52D-4025-1083B12BE61D}" dt="2024-03-13T00:04:47.401" v="142" actId="20577"/>
      <pc:docMkLst>
        <pc:docMk/>
      </pc:docMkLst>
      <pc:sldChg chg="modSp">
        <pc:chgData name="Vercauteren, Tammy (CCCS)" userId="S::tammy.vercauteren@cccs.edu::43388d8c-2e3a-4ca4-976d-13e89900aa2d" providerId="AD" clId="Web-{03810B98-2934-B52D-4025-1083B12BE61D}" dt="2024-03-13T00:04:47.401" v="142" actId="20577"/>
        <pc:sldMkLst>
          <pc:docMk/>
          <pc:sldMk cId="177989284" sldId="291"/>
        </pc:sldMkLst>
        <pc:spChg chg="mod">
          <ac:chgData name="Vercauteren, Tammy (CCCS)" userId="S::tammy.vercauteren@cccs.edu::43388d8c-2e3a-4ca4-976d-13e89900aa2d" providerId="AD" clId="Web-{03810B98-2934-B52D-4025-1083B12BE61D}" dt="2024-03-13T00:04:47.401" v="142" actId="20577"/>
          <ac:spMkLst>
            <pc:docMk/>
            <pc:sldMk cId="177989284" sldId="291"/>
            <ac:spMk id="2" creationId="{485E1AA1-30F3-4841-8DD5-2971C5D403EF}"/>
          </ac:spMkLst>
        </pc:spChg>
      </pc:sldChg>
      <pc:sldChg chg="modSp">
        <pc:chgData name="Vercauteren, Tammy (CCCS)" userId="S::tammy.vercauteren@cccs.edu::43388d8c-2e3a-4ca4-976d-13e89900aa2d" providerId="AD" clId="Web-{03810B98-2934-B52D-4025-1083B12BE61D}" dt="2024-03-13T00:01:56.726" v="139" actId="20577"/>
        <pc:sldMkLst>
          <pc:docMk/>
          <pc:sldMk cId="1043104303" sldId="627"/>
        </pc:sldMkLst>
        <pc:spChg chg="mod">
          <ac:chgData name="Vercauteren, Tammy (CCCS)" userId="S::tammy.vercauteren@cccs.edu::43388d8c-2e3a-4ca4-976d-13e89900aa2d" providerId="AD" clId="Web-{03810B98-2934-B52D-4025-1083B12BE61D}" dt="2024-03-13T00:01:56.726" v="139" actId="20577"/>
          <ac:spMkLst>
            <pc:docMk/>
            <pc:sldMk cId="1043104303" sldId="627"/>
            <ac:spMk id="3" creationId="{7EC8916B-F88C-45A4-B802-6D54671F0101}"/>
          </ac:spMkLst>
        </pc:spChg>
      </pc:sldChg>
      <pc:sldChg chg="modSp">
        <pc:chgData name="Vercauteren, Tammy (CCCS)" userId="S::tammy.vercauteren@cccs.edu::43388d8c-2e3a-4ca4-976d-13e89900aa2d" providerId="AD" clId="Web-{03810B98-2934-B52D-4025-1083B12BE61D}" dt="2024-03-12T23:56:42.391" v="92" actId="20577"/>
        <pc:sldMkLst>
          <pc:docMk/>
          <pc:sldMk cId="1749488857" sldId="628"/>
        </pc:sldMkLst>
        <pc:spChg chg="mod">
          <ac:chgData name="Vercauteren, Tammy (CCCS)" userId="S::tammy.vercauteren@cccs.edu::43388d8c-2e3a-4ca4-976d-13e89900aa2d" providerId="AD" clId="Web-{03810B98-2934-B52D-4025-1083B12BE61D}" dt="2024-03-12T23:56:42.391" v="92" actId="20577"/>
          <ac:spMkLst>
            <pc:docMk/>
            <pc:sldMk cId="1749488857" sldId="628"/>
            <ac:spMk id="3" creationId="{B5D4582F-09D7-CA0E-6C4A-F320E130AE6E}"/>
          </ac:spMkLst>
        </pc:spChg>
      </pc:sldChg>
      <pc:sldChg chg="modSp">
        <pc:chgData name="Vercauteren, Tammy (CCCS)" userId="S::tammy.vercauteren@cccs.edu::43388d8c-2e3a-4ca4-976d-13e89900aa2d" providerId="AD" clId="Web-{03810B98-2934-B52D-4025-1083B12BE61D}" dt="2024-03-13T00:01:07.178" v="135" actId="20577"/>
        <pc:sldMkLst>
          <pc:docMk/>
          <pc:sldMk cId="4112149339" sldId="629"/>
        </pc:sldMkLst>
        <pc:spChg chg="mod">
          <ac:chgData name="Vercauteren, Tammy (CCCS)" userId="S::tammy.vercauteren@cccs.edu::43388d8c-2e3a-4ca4-976d-13e89900aa2d" providerId="AD" clId="Web-{03810B98-2934-B52D-4025-1083B12BE61D}" dt="2024-03-13T00:01:07.178" v="135" actId="20577"/>
          <ac:spMkLst>
            <pc:docMk/>
            <pc:sldMk cId="4112149339" sldId="629"/>
            <ac:spMk id="3" creationId="{24698A5F-88A6-16A3-186A-D5CCB3ED0A24}"/>
          </ac:spMkLst>
        </pc:spChg>
      </pc:sldChg>
      <pc:sldChg chg="modSp">
        <pc:chgData name="Vercauteren, Tammy (CCCS)" userId="S::tammy.vercauteren@cccs.edu::43388d8c-2e3a-4ca4-976d-13e89900aa2d" providerId="AD" clId="Web-{03810B98-2934-B52D-4025-1083B12BE61D}" dt="2024-03-12T23:57:43.877" v="113" actId="20577"/>
        <pc:sldMkLst>
          <pc:docMk/>
          <pc:sldMk cId="4158777462" sldId="630"/>
        </pc:sldMkLst>
        <pc:spChg chg="mod">
          <ac:chgData name="Vercauteren, Tammy (CCCS)" userId="S::tammy.vercauteren@cccs.edu::43388d8c-2e3a-4ca4-976d-13e89900aa2d" providerId="AD" clId="Web-{03810B98-2934-B52D-4025-1083B12BE61D}" dt="2024-03-12T23:57:43.877" v="113" actId="20577"/>
          <ac:spMkLst>
            <pc:docMk/>
            <pc:sldMk cId="4158777462" sldId="630"/>
            <ac:spMk id="3" creationId="{B5D4582F-09D7-CA0E-6C4A-F320E130AE6E}"/>
          </ac:spMkLst>
        </pc:spChg>
      </pc:sldChg>
      <pc:sldChg chg="modSp">
        <pc:chgData name="Vercauteren, Tammy (CCCS)" userId="S::tammy.vercauteren@cccs.edu::43388d8c-2e3a-4ca4-976d-13e89900aa2d" providerId="AD" clId="Web-{03810B98-2934-B52D-4025-1083B12BE61D}" dt="2024-03-13T00:00:50.646" v="131" actId="20577"/>
        <pc:sldMkLst>
          <pc:docMk/>
          <pc:sldMk cId="1429688469" sldId="631"/>
        </pc:sldMkLst>
        <pc:spChg chg="mod">
          <ac:chgData name="Vercauteren, Tammy (CCCS)" userId="S::tammy.vercauteren@cccs.edu::43388d8c-2e3a-4ca4-976d-13e89900aa2d" providerId="AD" clId="Web-{03810B98-2934-B52D-4025-1083B12BE61D}" dt="2024-03-13T00:00:50.646" v="131" actId="20577"/>
          <ac:spMkLst>
            <pc:docMk/>
            <pc:sldMk cId="1429688469" sldId="631"/>
            <ac:spMk id="3" creationId="{B5D4582F-09D7-CA0E-6C4A-F320E130AE6E}"/>
          </ac:spMkLst>
        </pc:spChg>
      </pc:sldChg>
      <pc:sldChg chg="modSp">
        <pc:chgData name="Vercauteren, Tammy (CCCS)" userId="S::tammy.vercauteren@cccs.edu::43388d8c-2e3a-4ca4-976d-13e89900aa2d" providerId="AD" clId="Web-{03810B98-2934-B52D-4025-1083B12BE61D}" dt="2024-03-12T23:54:36.561" v="72"/>
        <pc:sldMkLst>
          <pc:docMk/>
          <pc:sldMk cId="1889448432" sldId="632"/>
        </pc:sldMkLst>
        <pc:graphicFrameChg chg="mod modGraphic">
          <ac:chgData name="Vercauteren, Tammy (CCCS)" userId="S::tammy.vercauteren@cccs.edu::43388d8c-2e3a-4ca4-976d-13e89900aa2d" providerId="AD" clId="Web-{03810B98-2934-B52D-4025-1083B12BE61D}" dt="2024-03-12T23:54:26.576" v="70"/>
          <ac:graphicFrameMkLst>
            <pc:docMk/>
            <pc:sldMk cId="1889448432" sldId="632"/>
            <ac:graphicFrameMk id="9" creationId="{C25C8318-D5AE-66B1-E3FD-2F01F68FECC5}"/>
          </ac:graphicFrameMkLst>
        </pc:graphicFrameChg>
        <pc:graphicFrameChg chg="mod modGraphic">
          <ac:chgData name="Vercauteren, Tammy (CCCS)" userId="S::tammy.vercauteren@cccs.edu::43388d8c-2e3a-4ca4-976d-13e89900aa2d" providerId="AD" clId="Web-{03810B98-2934-B52D-4025-1083B12BE61D}" dt="2024-03-12T23:54:36.561" v="72"/>
          <ac:graphicFrameMkLst>
            <pc:docMk/>
            <pc:sldMk cId="1889448432" sldId="632"/>
            <ac:graphicFrameMk id="10" creationId="{AC26864C-F2B6-142C-CE7D-947B3C825F00}"/>
          </ac:graphicFrameMkLst>
        </pc:graphicFrameChg>
      </pc:sldChg>
    </pc:docChg>
  </pc:docChgLst>
  <pc:docChgLst>
    <pc:chgData name="Vazquez, Frank" userId="S::frank.vazquez@cccs.edu::dfcf3912-5072-4e31-81b3-34447478a286" providerId="AD" clId="Web-{8C4E6D58-0C07-3759-25D6-CCE212C89E9D}"/>
    <pc:docChg chg="addSld modSld">
      <pc:chgData name="Vazquez, Frank" userId="S::frank.vazquez@cccs.edu::dfcf3912-5072-4e31-81b3-34447478a286" providerId="AD" clId="Web-{8C4E6D58-0C07-3759-25D6-CCE212C89E9D}" dt="2024-03-12T19:32:19.034" v="1496" actId="20577"/>
      <pc:docMkLst>
        <pc:docMk/>
      </pc:docMkLst>
      <pc:sldChg chg="modSp">
        <pc:chgData name="Vazquez, Frank" userId="S::frank.vazquez@cccs.edu::dfcf3912-5072-4e31-81b3-34447478a286" providerId="AD" clId="Web-{8C4E6D58-0C07-3759-25D6-CCE212C89E9D}" dt="2024-03-12T18:55:48.528" v="1261" actId="20577"/>
        <pc:sldMkLst>
          <pc:docMk/>
          <pc:sldMk cId="177989284" sldId="291"/>
        </pc:sldMkLst>
        <pc:spChg chg="mod">
          <ac:chgData name="Vazquez, Frank" userId="S::frank.vazquez@cccs.edu::dfcf3912-5072-4e31-81b3-34447478a286" providerId="AD" clId="Web-{8C4E6D58-0C07-3759-25D6-CCE212C89E9D}" dt="2024-03-12T18:55:48.528" v="1261" actId="20577"/>
          <ac:spMkLst>
            <pc:docMk/>
            <pc:sldMk cId="177989284" sldId="291"/>
            <ac:spMk id="2" creationId="{485E1AA1-30F3-4841-8DD5-2971C5D403EF}"/>
          </ac:spMkLst>
        </pc:spChg>
      </pc:sldChg>
      <pc:sldChg chg="modSp">
        <pc:chgData name="Vazquez, Frank" userId="S::frank.vazquez@cccs.edu::dfcf3912-5072-4e31-81b3-34447478a286" providerId="AD" clId="Web-{8C4E6D58-0C07-3759-25D6-CCE212C89E9D}" dt="2024-03-12T19:27:07.718" v="1378" actId="20577"/>
        <pc:sldMkLst>
          <pc:docMk/>
          <pc:sldMk cId="1749488857" sldId="628"/>
        </pc:sldMkLst>
        <pc:spChg chg="mod">
          <ac:chgData name="Vazquez, Frank" userId="S::frank.vazquez@cccs.edu::dfcf3912-5072-4e31-81b3-34447478a286" providerId="AD" clId="Web-{8C4E6D58-0C07-3759-25D6-CCE212C89E9D}" dt="2024-03-12T15:26:00.919" v="39" actId="20577"/>
          <ac:spMkLst>
            <pc:docMk/>
            <pc:sldMk cId="1749488857" sldId="628"/>
            <ac:spMk id="2" creationId="{91578144-9568-F815-524B-E5859E75CC1B}"/>
          </ac:spMkLst>
        </pc:spChg>
        <pc:spChg chg="mod">
          <ac:chgData name="Vazquez, Frank" userId="S::frank.vazquez@cccs.edu::dfcf3912-5072-4e31-81b3-34447478a286" providerId="AD" clId="Web-{8C4E6D58-0C07-3759-25D6-CCE212C89E9D}" dt="2024-03-12T19:27:07.718" v="1378" actId="20577"/>
          <ac:spMkLst>
            <pc:docMk/>
            <pc:sldMk cId="1749488857" sldId="628"/>
            <ac:spMk id="3" creationId="{B5D4582F-09D7-CA0E-6C4A-F320E130AE6E}"/>
          </ac:spMkLst>
        </pc:spChg>
      </pc:sldChg>
      <pc:sldChg chg="modSp">
        <pc:chgData name="Vazquez, Frank" userId="S::frank.vazquez@cccs.edu::dfcf3912-5072-4e31-81b3-34447478a286" providerId="AD" clId="Web-{8C4E6D58-0C07-3759-25D6-CCE212C89E9D}" dt="2024-03-12T19:32:19.034" v="1496" actId="20577"/>
        <pc:sldMkLst>
          <pc:docMk/>
          <pc:sldMk cId="4112149339" sldId="629"/>
        </pc:sldMkLst>
        <pc:spChg chg="mod">
          <ac:chgData name="Vazquez, Frank" userId="S::frank.vazquez@cccs.edu::dfcf3912-5072-4e31-81b3-34447478a286" providerId="AD" clId="Web-{8C4E6D58-0C07-3759-25D6-CCE212C89E9D}" dt="2024-03-12T19:32:19.034" v="1496" actId="20577"/>
          <ac:spMkLst>
            <pc:docMk/>
            <pc:sldMk cId="4112149339" sldId="629"/>
            <ac:spMk id="3" creationId="{24698A5F-88A6-16A3-186A-D5CCB3ED0A24}"/>
          </ac:spMkLst>
        </pc:spChg>
        <pc:spChg chg="mod">
          <ac:chgData name="Vazquez, Frank" userId="S::frank.vazquez@cccs.edu::dfcf3912-5072-4e31-81b3-34447478a286" providerId="AD" clId="Web-{8C4E6D58-0C07-3759-25D6-CCE212C89E9D}" dt="2024-03-12T15:35:18.800" v="515" actId="1076"/>
          <ac:spMkLst>
            <pc:docMk/>
            <pc:sldMk cId="4112149339" sldId="629"/>
            <ac:spMk id="4" creationId="{06D88C51-1535-166C-ABDC-49423D001422}"/>
          </ac:spMkLst>
        </pc:spChg>
      </pc:sldChg>
      <pc:sldChg chg="modSp add replId">
        <pc:chgData name="Vazquez, Frank" userId="S::frank.vazquez@cccs.edu::dfcf3912-5072-4e31-81b3-34447478a286" providerId="AD" clId="Web-{8C4E6D58-0C07-3759-25D6-CCE212C89E9D}" dt="2024-03-12T19:28:14.313" v="1390" actId="20577"/>
        <pc:sldMkLst>
          <pc:docMk/>
          <pc:sldMk cId="4158777462" sldId="630"/>
        </pc:sldMkLst>
        <pc:spChg chg="mod">
          <ac:chgData name="Vazquez, Frank" userId="S::frank.vazquez@cccs.edu::dfcf3912-5072-4e31-81b3-34447478a286" providerId="AD" clId="Web-{8C4E6D58-0C07-3759-25D6-CCE212C89E9D}" dt="2024-03-12T19:28:14.313" v="1390" actId="20577"/>
          <ac:spMkLst>
            <pc:docMk/>
            <pc:sldMk cId="4158777462" sldId="630"/>
            <ac:spMk id="3" creationId="{B5D4582F-09D7-CA0E-6C4A-F320E130AE6E}"/>
          </ac:spMkLst>
        </pc:spChg>
      </pc:sldChg>
      <pc:sldChg chg="modSp add replId">
        <pc:chgData name="Vazquez, Frank" userId="S::frank.vazquez@cccs.edu::dfcf3912-5072-4e31-81b3-34447478a286" providerId="AD" clId="Web-{8C4E6D58-0C07-3759-25D6-CCE212C89E9D}" dt="2024-03-12T19:29:30.485" v="1424" actId="20577"/>
        <pc:sldMkLst>
          <pc:docMk/>
          <pc:sldMk cId="1429688469" sldId="631"/>
        </pc:sldMkLst>
        <pc:spChg chg="mod">
          <ac:chgData name="Vazquez, Frank" userId="S::frank.vazquez@cccs.edu::dfcf3912-5072-4e31-81b3-34447478a286" providerId="AD" clId="Web-{8C4E6D58-0C07-3759-25D6-CCE212C89E9D}" dt="2024-03-12T19:29:30.485" v="1424" actId="20577"/>
          <ac:spMkLst>
            <pc:docMk/>
            <pc:sldMk cId="1429688469" sldId="631"/>
            <ac:spMk id="3" creationId="{B5D4582F-09D7-CA0E-6C4A-F320E130AE6E}"/>
          </ac:spMkLst>
        </pc:spChg>
      </pc:sldChg>
      <pc:sldChg chg="addSp delSp modSp add replId">
        <pc:chgData name="Vazquez, Frank" userId="S::frank.vazquez@cccs.edu::dfcf3912-5072-4e31-81b3-34447478a286" providerId="AD" clId="Web-{8C4E6D58-0C07-3759-25D6-CCE212C89E9D}" dt="2024-03-12T19:24:59.810" v="1358"/>
        <pc:sldMkLst>
          <pc:docMk/>
          <pc:sldMk cId="1889448432" sldId="632"/>
        </pc:sldMkLst>
        <pc:spChg chg="mod">
          <ac:chgData name="Vazquez, Frank" userId="S::frank.vazquez@cccs.edu::dfcf3912-5072-4e31-81b3-34447478a286" providerId="AD" clId="Web-{8C4E6D58-0C07-3759-25D6-CCE212C89E9D}" dt="2024-03-12T18:51:47.930" v="1211" actId="20577"/>
          <ac:spMkLst>
            <pc:docMk/>
            <pc:sldMk cId="1889448432" sldId="632"/>
            <ac:spMk id="2" creationId="{91578144-9568-F815-524B-E5859E75CC1B}"/>
          </ac:spMkLst>
        </pc:spChg>
        <pc:spChg chg="add del mod">
          <ac:chgData name="Vazquez, Frank" userId="S::frank.vazquez@cccs.edu::dfcf3912-5072-4e31-81b3-34447478a286" providerId="AD" clId="Web-{8C4E6D58-0C07-3759-25D6-CCE212C89E9D}" dt="2024-03-12T18:27:18.890" v="788"/>
          <ac:spMkLst>
            <pc:docMk/>
            <pc:sldMk cId="1889448432" sldId="632"/>
            <ac:spMk id="3" creationId="{B5D4582F-09D7-CA0E-6C4A-F320E130AE6E}"/>
          </ac:spMkLst>
        </pc:spChg>
        <pc:spChg chg="add del mod">
          <ac:chgData name="Vazquez, Frank" userId="S::frank.vazquez@cccs.edu::dfcf3912-5072-4e31-81b3-34447478a286" providerId="AD" clId="Web-{8C4E6D58-0C07-3759-25D6-CCE212C89E9D}" dt="2024-03-12T18:28:03.704" v="804"/>
          <ac:spMkLst>
            <pc:docMk/>
            <pc:sldMk cId="1889448432" sldId="632"/>
            <ac:spMk id="8" creationId="{F5582BE2-50F8-3678-14BE-CA509EF2D463}"/>
          </ac:spMkLst>
        </pc:spChg>
        <pc:graphicFrameChg chg="add del mod ord modGraphic">
          <ac:chgData name="Vazquez, Frank" userId="S::frank.vazquez@cccs.edu::dfcf3912-5072-4e31-81b3-34447478a286" providerId="AD" clId="Web-{8C4E6D58-0C07-3759-25D6-CCE212C89E9D}" dt="2024-03-12T18:27:00.218" v="787"/>
          <ac:graphicFrameMkLst>
            <pc:docMk/>
            <pc:sldMk cId="1889448432" sldId="632"/>
            <ac:graphicFrameMk id="5" creationId="{20A8EE98-7732-2BC2-416B-6E8647224C08}"/>
          </ac:graphicFrameMkLst>
        </pc:graphicFrameChg>
        <pc:graphicFrameChg chg="add del mod ord modGraphic">
          <ac:chgData name="Vazquez, Frank" userId="S::frank.vazquez@cccs.edu::dfcf3912-5072-4e31-81b3-34447478a286" providerId="AD" clId="Web-{8C4E6D58-0C07-3759-25D6-CCE212C89E9D}" dt="2024-03-12T18:27:56.047" v="803"/>
          <ac:graphicFrameMkLst>
            <pc:docMk/>
            <pc:sldMk cId="1889448432" sldId="632"/>
            <ac:graphicFrameMk id="6" creationId="{C09D75DB-9749-52F3-3880-0450B43A0C75}"/>
          </ac:graphicFrameMkLst>
        </pc:graphicFrameChg>
        <pc:graphicFrameChg chg="add mod ord modGraphic">
          <ac:chgData name="Vazquez, Frank" userId="S::frank.vazquez@cccs.edu::dfcf3912-5072-4e31-81b3-34447478a286" providerId="AD" clId="Web-{8C4E6D58-0C07-3759-25D6-CCE212C89E9D}" dt="2024-03-12T19:24:49.201" v="1349"/>
          <ac:graphicFrameMkLst>
            <pc:docMk/>
            <pc:sldMk cId="1889448432" sldId="632"/>
            <ac:graphicFrameMk id="9" creationId="{C25C8318-D5AE-66B1-E3FD-2F01F68FECC5}"/>
          </ac:graphicFrameMkLst>
        </pc:graphicFrameChg>
        <pc:graphicFrameChg chg="add mod modGraphic">
          <ac:chgData name="Vazquez, Frank" userId="S::frank.vazquez@cccs.edu::dfcf3912-5072-4e31-81b3-34447478a286" providerId="AD" clId="Web-{8C4E6D58-0C07-3759-25D6-CCE212C89E9D}" dt="2024-03-12T19:24:59.810" v="1358"/>
          <ac:graphicFrameMkLst>
            <pc:docMk/>
            <pc:sldMk cId="1889448432" sldId="632"/>
            <ac:graphicFrameMk id="10" creationId="{AC26864C-F2B6-142C-CE7D-947B3C825F00}"/>
          </ac:graphicFrameMkLst>
        </pc:graphicFrameChg>
      </pc:sldChg>
    </pc:docChg>
  </pc:docChgLst>
  <pc:docChgLst>
    <pc:chgData name="Kevin Kelly" userId="S::kevin_mindwires.com#ext#@cccs.edu::9311da7e-cf91-4005-8fdf-8cd080899670" providerId="AD" clId="Web-{810F7A60-CB1E-E8EC-2436-A8E21E59F10C}"/>
    <pc:docChg chg="addSld modSld sldOrd">
      <pc:chgData name="Kevin Kelly" userId="S::kevin_mindwires.com#ext#@cccs.edu::9311da7e-cf91-4005-8fdf-8cd080899670" providerId="AD" clId="Web-{810F7A60-CB1E-E8EC-2436-A8E21E59F10C}" dt="2024-02-28T00:22:46.876" v="562"/>
      <pc:docMkLst>
        <pc:docMk/>
      </pc:docMkLst>
      <pc:sldChg chg="modSp add">
        <pc:chgData name="Kevin Kelly" userId="S::kevin_mindwires.com#ext#@cccs.edu::9311da7e-cf91-4005-8fdf-8cd080899670" providerId="AD" clId="Web-{810F7A60-CB1E-E8EC-2436-A8E21E59F10C}" dt="2024-02-27T23:57:33.858" v="20" actId="20577"/>
        <pc:sldMkLst>
          <pc:docMk/>
          <pc:sldMk cId="4216493888" sldId="306"/>
        </pc:sldMkLst>
        <pc:spChg chg="mod">
          <ac:chgData name="Kevin Kelly" userId="S::kevin_mindwires.com#ext#@cccs.edu::9311da7e-cf91-4005-8fdf-8cd080899670" providerId="AD" clId="Web-{810F7A60-CB1E-E8EC-2436-A8E21E59F10C}" dt="2024-02-27T23:56:46.966" v="11" actId="20577"/>
          <ac:spMkLst>
            <pc:docMk/>
            <pc:sldMk cId="4216493888" sldId="306"/>
            <ac:spMk id="2" creationId="{2E63B43F-725A-DBE1-3513-13104AAE4B4C}"/>
          </ac:spMkLst>
        </pc:spChg>
        <pc:spChg chg="mod">
          <ac:chgData name="Kevin Kelly" userId="S::kevin_mindwires.com#ext#@cccs.edu::9311da7e-cf91-4005-8fdf-8cd080899670" providerId="AD" clId="Web-{810F7A60-CB1E-E8EC-2436-A8E21E59F10C}" dt="2024-02-27T23:57:33.858" v="20" actId="20577"/>
          <ac:spMkLst>
            <pc:docMk/>
            <pc:sldMk cId="4216493888" sldId="306"/>
            <ac:spMk id="3" creationId="{B30268B0-87F4-035F-B84D-702C609DC365}"/>
          </ac:spMkLst>
        </pc:spChg>
      </pc:sldChg>
      <pc:sldChg chg="modSp">
        <pc:chgData name="Kevin Kelly" userId="S::kevin_mindwires.com#ext#@cccs.edu::9311da7e-cf91-4005-8fdf-8cd080899670" providerId="AD" clId="Web-{810F7A60-CB1E-E8EC-2436-A8E21E59F10C}" dt="2024-02-27T23:57:52.859" v="23" actId="14100"/>
        <pc:sldMkLst>
          <pc:docMk/>
          <pc:sldMk cId="3589406317" sldId="579"/>
        </pc:sldMkLst>
        <pc:spChg chg="mod">
          <ac:chgData name="Kevin Kelly" userId="S::kevin_mindwires.com#ext#@cccs.edu::9311da7e-cf91-4005-8fdf-8cd080899670" providerId="AD" clId="Web-{810F7A60-CB1E-E8EC-2436-A8E21E59F10C}" dt="2024-02-27T23:57:52.859" v="23" actId="14100"/>
          <ac:spMkLst>
            <pc:docMk/>
            <pc:sldMk cId="3589406317" sldId="579"/>
            <ac:spMk id="2" creationId="{F003EFC3-20F8-2D88-7BC2-68942FEE7880}"/>
          </ac:spMkLst>
        </pc:spChg>
      </pc:sldChg>
      <pc:sldChg chg="addSp delSp modSp">
        <pc:chgData name="Kevin Kelly" userId="S::kevin_mindwires.com#ext#@cccs.edu::9311da7e-cf91-4005-8fdf-8cd080899670" providerId="AD" clId="Web-{810F7A60-CB1E-E8EC-2436-A8E21E59F10C}" dt="2024-02-28T00:22:46.876" v="562"/>
        <pc:sldMkLst>
          <pc:docMk/>
          <pc:sldMk cId="4075770501" sldId="628"/>
        </pc:sldMkLst>
        <pc:spChg chg="mod">
          <ac:chgData name="Kevin Kelly" userId="S::kevin_mindwires.com#ext#@cccs.edu::9311da7e-cf91-4005-8fdf-8cd080899670" providerId="AD" clId="Web-{810F7A60-CB1E-E8EC-2436-A8E21E59F10C}" dt="2024-02-27T23:57:44.718" v="21" actId="20577"/>
          <ac:spMkLst>
            <pc:docMk/>
            <pc:sldMk cId="4075770501" sldId="628"/>
            <ac:spMk id="2" creationId="{FB68F610-A7A6-8B9C-4A54-A720768630AC}"/>
          </ac:spMkLst>
        </pc:spChg>
        <pc:spChg chg="mod">
          <ac:chgData name="Kevin Kelly" userId="S::kevin_mindwires.com#ext#@cccs.edu::9311da7e-cf91-4005-8fdf-8cd080899670" providerId="AD" clId="Web-{810F7A60-CB1E-E8EC-2436-A8E21E59F10C}" dt="2024-02-28T00:07:30.737" v="252" actId="20577"/>
          <ac:spMkLst>
            <pc:docMk/>
            <pc:sldMk cId="4075770501" sldId="628"/>
            <ac:spMk id="3" creationId="{6BD81A3B-7D70-E236-702E-F51DC1328A6C}"/>
          </ac:spMkLst>
        </pc:spChg>
        <pc:picChg chg="add mod">
          <ac:chgData name="Kevin Kelly" userId="S::kevin_mindwires.com#ext#@cccs.edu::9311da7e-cf91-4005-8fdf-8cd080899670" providerId="AD" clId="Web-{810F7A60-CB1E-E8EC-2436-A8E21E59F10C}" dt="2024-02-28T00:21:29.764" v="557" actId="1076"/>
          <ac:picMkLst>
            <pc:docMk/>
            <pc:sldMk cId="4075770501" sldId="628"/>
            <ac:picMk id="5" creationId="{F1C93992-83DC-0A1E-CDB5-EEA951B40F48}"/>
          </ac:picMkLst>
        </pc:picChg>
        <pc:picChg chg="add mod">
          <ac:chgData name="Kevin Kelly" userId="S::kevin_mindwires.com#ext#@cccs.edu::9311da7e-cf91-4005-8fdf-8cd080899670" providerId="AD" clId="Web-{810F7A60-CB1E-E8EC-2436-A8E21E59F10C}" dt="2024-02-28T00:21:39.718" v="560" actId="1076"/>
          <ac:picMkLst>
            <pc:docMk/>
            <pc:sldMk cId="4075770501" sldId="628"/>
            <ac:picMk id="6" creationId="{3F9F369B-1144-3956-3FE1-2646AB8A6878}"/>
          </ac:picMkLst>
        </pc:picChg>
        <pc:picChg chg="add del mod">
          <ac:chgData name="Kevin Kelly" userId="S::kevin_mindwires.com#ext#@cccs.edu::9311da7e-cf91-4005-8fdf-8cd080899670" providerId="AD" clId="Web-{810F7A60-CB1E-E8EC-2436-A8E21E59F10C}" dt="2024-02-28T00:00:49.427" v="34"/>
          <ac:picMkLst>
            <pc:docMk/>
            <pc:sldMk cId="4075770501" sldId="628"/>
            <ac:picMk id="7" creationId="{2C853070-5C02-382B-2535-F34E7E9B805D}"/>
          </ac:picMkLst>
        </pc:picChg>
        <pc:picChg chg="add del mod">
          <ac:chgData name="Kevin Kelly" userId="S::kevin_mindwires.com#ext#@cccs.edu::9311da7e-cf91-4005-8fdf-8cd080899670" providerId="AD" clId="Web-{810F7A60-CB1E-E8EC-2436-A8E21E59F10C}" dt="2024-02-28T00:08:33.708" v="254"/>
          <ac:picMkLst>
            <pc:docMk/>
            <pc:sldMk cId="4075770501" sldId="628"/>
            <ac:picMk id="8" creationId="{495C1C72-5276-A0EF-C118-D1F70632BF11}"/>
          </ac:picMkLst>
        </pc:picChg>
        <pc:picChg chg="add del mod">
          <ac:chgData name="Kevin Kelly" userId="S::kevin_mindwires.com#ext#@cccs.edu::9311da7e-cf91-4005-8fdf-8cd080899670" providerId="AD" clId="Web-{810F7A60-CB1E-E8EC-2436-A8E21E59F10C}" dt="2024-02-28T00:10:22.961" v="256"/>
          <ac:picMkLst>
            <pc:docMk/>
            <pc:sldMk cId="4075770501" sldId="628"/>
            <ac:picMk id="9" creationId="{E31D7C82-E47B-7A79-EBEC-E20FDDF519F1}"/>
          </ac:picMkLst>
        </pc:picChg>
        <pc:picChg chg="add del mod">
          <ac:chgData name="Kevin Kelly" userId="S::kevin_mindwires.com#ext#@cccs.edu::9311da7e-cf91-4005-8fdf-8cd080899670" providerId="AD" clId="Web-{810F7A60-CB1E-E8EC-2436-A8E21E59F10C}" dt="2024-02-28T00:10:36.227" v="258"/>
          <ac:picMkLst>
            <pc:docMk/>
            <pc:sldMk cId="4075770501" sldId="628"/>
            <ac:picMk id="10" creationId="{F1CB52CA-DA3D-0DD8-29A6-00AFCD250A94}"/>
          </ac:picMkLst>
        </pc:picChg>
        <pc:picChg chg="add mod modCrop">
          <ac:chgData name="Kevin Kelly" userId="S::kevin_mindwires.com#ext#@cccs.edu::9311da7e-cf91-4005-8fdf-8cd080899670" providerId="AD" clId="Web-{810F7A60-CB1E-E8EC-2436-A8E21E59F10C}" dt="2024-02-28T00:22:46.876" v="562"/>
          <ac:picMkLst>
            <pc:docMk/>
            <pc:sldMk cId="4075770501" sldId="628"/>
            <ac:picMk id="11" creationId="{EEE144EE-32D5-F6AC-04AF-E524EDBF73DF}"/>
          </ac:picMkLst>
        </pc:picChg>
      </pc:sldChg>
      <pc:sldChg chg="addSp modSp mod modClrScheme chgLayout">
        <pc:chgData name="Kevin Kelly" userId="S::kevin_mindwires.com#ext#@cccs.edu::9311da7e-cf91-4005-8fdf-8cd080899670" providerId="AD" clId="Web-{810F7A60-CB1E-E8EC-2436-A8E21E59F10C}" dt="2024-02-28T00:16:24.598" v="554" actId="20577"/>
        <pc:sldMkLst>
          <pc:docMk/>
          <pc:sldMk cId="4221799187" sldId="629"/>
        </pc:sldMkLst>
        <pc:spChg chg="mod ord">
          <ac:chgData name="Kevin Kelly" userId="S::kevin_mindwires.com#ext#@cccs.edu::9311da7e-cf91-4005-8fdf-8cd080899670" providerId="AD" clId="Web-{810F7A60-CB1E-E8EC-2436-A8E21E59F10C}" dt="2024-02-28T00:01:59.539" v="69"/>
          <ac:spMkLst>
            <pc:docMk/>
            <pc:sldMk cId="4221799187" sldId="629"/>
            <ac:spMk id="2" creationId="{7A31ECFC-EC3E-1023-3B2B-66D631B3A26F}"/>
          </ac:spMkLst>
        </pc:spChg>
        <pc:spChg chg="mod ord">
          <ac:chgData name="Kevin Kelly" userId="S::kevin_mindwires.com#ext#@cccs.edu::9311da7e-cf91-4005-8fdf-8cd080899670" providerId="AD" clId="Web-{810F7A60-CB1E-E8EC-2436-A8E21E59F10C}" dt="2024-02-28T00:16:24.598" v="554" actId="20577"/>
          <ac:spMkLst>
            <pc:docMk/>
            <pc:sldMk cId="4221799187" sldId="629"/>
            <ac:spMk id="3" creationId="{E4A4E6B8-0E26-0242-50D9-EBDF17547CD6}"/>
          </ac:spMkLst>
        </pc:spChg>
        <pc:spChg chg="mod ord">
          <ac:chgData name="Kevin Kelly" userId="S::kevin_mindwires.com#ext#@cccs.edu::9311da7e-cf91-4005-8fdf-8cd080899670" providerId="AD" clId="Web-{810F7A60-CB1E-E8EC-2436-A8E21E59F10C}" dt="2024-02-28T00:01:59.539" v="69"/>
          <ac:spMkLst>
            <pc:docMk/>
            <pc:sldMk cId="4221799187" sldId="629"/>
            <ac:spMk id="4" creationId="{9B6EB773-F9D9-A9AD-75E8-CEC1FB72C393}"/>
          </ac:spMkLst>
        </pc:spChg>
        <pc:spChg chg="add mod ord">
          <ac:chgData name="Kevin Kelly" userId="S::kevin_mindwires.com#ext#@cccs.edu::9311da7e-cf91-4005-8fdf-8cd080899670" providerId="AD" clId="Web-{810F7A60-CB1E-E8EC-2436-A8E21E59F10C}" dt="2024-02-28T00:02:53.666" v="159" actId="20577"/>
          <ac:spMkLst>
            <pc:docMk/>
            <pc:sldMk cId="4221799187" sldId="629"/>
            <ac:spMk id="5" creationId="{41BA81DD-7FA8-C615-4276-1CA9E1E4A736}"/>
          </ac:spMkLst>
        </pc:spChg>
      </pc:sldChg>
      <pc:sldChg chg="ord">
        <pc:chgData name="Kevin Kelly" userId="S::kevin_mindwires.com#ext#@cccs.edu::9311da7e-cf91-4005-8fdf-8cd080899670" providerId="AD" clId="Web-{810F7A60-CB1E-E8EC-2436-A8E21E59F10C}" dt="2024-02-28T00:02:15.242" v="70"/>
        <pc:sldMkLst>
          <pc:docMk/>
          <pc:sldMk cId="4014180873" sldId="632"/>
        </pc:sldMkLst>
      </pc:sldChg>
      <pc:sldChg chg="modSp">
        <pc:chgData name="Kevin Kelly" userId="S::kevin_mindwires.com#ext#@cccs.edu::9311da7e-cf91-4005-8fdf-8cd080899670" providerId="AD" clId="Web-{810F7A60-CB1E-E8EC-2436-A8E21E59F10C}" dt="2024-02-28T00:15:11.908" v="550" actId="20577"/>
        <pc:sldMkLst>
          <pc:docMk/>
          <pc:sldMk cId="1518744075" sldId="635"/>
        </pc:sldMkLst>
        <pc:spChg chg="mod">
          <ac:chgData name="Kevin Kelly" userId="S::kevin_mindwires.com#ext#@cccs.edu::9311da7e-cf91-4005-8fdf-8cd080899670" providerId="AD" clId="Web-{810F7A60-CB1E-E8EC-2436-A8E21E59F10C}" dt="2024-02-28T00:15:11.908" v="550" actId="20577"/>
          <ac:spMkLst>
            <pc:docMk/>
            <pc:sldMk cId="1518744075" sldId="635"/>
            <ac:spMk id="3" creationId="{6BD81A3B-7D70-E236-702E-F51DC1328A6C}"/>
          </ac:spMkLst>
        </pc:spChg>
      </pc:sldChg>
      <pc:sldChg chg="modSp">
        <pc:chgData name="Kevin Kelly" userId="S::kevin_mindwires.com#ext#@cccs.edu::9311da7e-cf91-4005-8fdf-8cd080899670" providerId="AD" clId="Web-{810F7A60-CB1E-E8EC-2436-A8E21E59F10C}" dt="2024-02-28T00:04:55.982" v="240"/>
        <pc:sldMkLst>
          <pc:docMk/>
          <pc:sldMk cId="2050936751" sldId="638"/>
        </pc:sldMkLst>
        <pc:spChg chg="mod">
          <ac:chgData name="Kevin Kelly" userId="S::kevin_mindwires.com#ext#@cccs.edu::9311da7e-cf91-4005-8fdf-8cd080899670" providerId="AD" clId="Web-{810F7A60-CB1E-E8EC-2436-A8E21E59F10C}" dt="2024-02-28T00:04:02.105" v="190" actId="20577"/>
          <ac:spMkLst>
            <pc:docMk/>
            <pc:sldMk cId="2050936751" sldId="638"/>
            <ac:spMk id="2" creationId="{6B44DEEA-1FDF-981F-C17E-985938E407DA}"/>
          </ac:spMkLst>
        </pc:spChg>
        <pc:graphicFrameChg chg="mod modGraphic">
          <ac:chgData name="Kevin Kelly" userId="S::kevin_mindwires.com#ext#@cccs.edu::9311da7e-cf91-4005-8fdf-8cd080899670" providerId="AD" clId="Web-{810F7A60-CB1E-E8EC-2436-A8E21E59F10C}" dt="2024-02-28T00:04:55.982" v="240"/>
          <ac:graphicFrameMkLst>
            <pc:docMk/>
            <pc:sldMk cId="2050936751" sldId="638"/>
            <ac:graphicFrameMk id="5" creationId="{18FBB482-0C7C-6587-11C8-4ABDFDBE754F}"/>
          </ac:graphicFrameMkLst>
        </pc:graphicFrameChg>
      </pc:sldChg>
    </pc:docChg>
  </pc:docChgLst>
  <pc:docChgLst>
    <pc:chgData name="Vercauteren, Tammy (CCCS)" userId="S::tammy.vercauteren@cccs.edu::43388d8c-2e3a-4ca4-976d-13e89900aa2d" providerId="AD" clId="Web-{16594091-20DB-9261-1057-C10752339A88}"/>
    <pc:docChg chg="addSld delSld modSld sldOrd">
      <pc:chgData name="Vercauteren, Tammy (CCCS)" userId="S::tammy.vercauteren@cccs.edu::43388d8c-2e3a-4ca4-976d-13e89900aa2d" providerId="AD" clId="Web-{16594091-20DB-9261-1057-C10752339A88}" dt="2024-02-27T01:02:23.104" v="647"/>
      <pc:docMkLst>
        <pc:docMk/>
      </pc:docMkLst>
      <pc:sldChg chg="delSp">
        <pc:chgData name="Vercauteren, Tammy (CCCS)" userId="S::tammy.vercauteren@cccs.edu::43388d8c-2e3a-4ca4-976d-13e89900aa2d" providerId="AD" clId="Web-{16594091-20DB-9261-1057-C10752339A88}" dt="2024-02-26T21:50:27.782" v="21"/>
        <pc:sldMkLst>
          <pc:docMk/>
          <pc:sldMk cId="177989284" sldId="291"/>
        </pc:sldMkLst>
        <pc:spChg chg="del">
          <ac:chgData name="Vercauteren, Tammy (CCCS)" userId="S::tammy.vercauteren@cccs.edu::43388d8c-2e3a-4ca4-976d-13e89900aa2d" providerId="AD" clId="Web-{16594091-20DB-9261-1057-C10752339A88}" dt="2024-02-26T21:50:27.782" v="21"/>
          <ac:spMkLst>
            <pc:docMk/>
            <pc:sldMk cId="177989284" sldId="291"/>
            <ac:spMk id="7" creationId="{9DDA54ED-A9F5-68DC-F512-E85C8452AD22}"/>
          </ac:spMkLst>
        </pc:spChg>
        <pc:picChg chg="del">
          <ac:chgData name="Vercauteren, Tammy (CCCS)" userId="S::tammy.vercauteren@cccs.edu::43388d8c-2e3a-4ca4-976d-13e89900aa2d" providerId="AD" clId="Web-{16594091-20DB-9261-1057-C10752339A88}" dt="2024-02-26T21:50:27.782" v="21"/>
          <ac:picMkLst>
            <pc:docMk/>
            <pc:sldMk cId="177989284" sldId="291"/>
            <ac:picMk id="6" creationId="{F5745904-DF1C-F403-A211-8785694F005A}"/>
          </ac:picMkLst>
        </pc:picChg>
      </pc:sldChg>
      <pc:sldChg chg="ord">
        <pc:chgData name="Vercauteren, Tammy (CCCS)" userId="S::tammy.vercauteren@cccs.edu::43388d8c-2e3a-4ca4-976d-13e89900aa2d" providerId="AD" clId="Web-{16594091-20DB-9261-1057-C10752339A88}" dt="2024-02-26T21:54:52.020" v="69"/>
        <pc:sldMkLst>
          <pc:docMk/>
          <pc:sldMk cId="1043104303" sldId="627"/>
        </pc:sldMkLst>
      </pc:sldChg>
      <pc:sldChg chg="ord">
        <pc:chgData name="Vercauteren, Tammy (CCCS)" userId="S::tammy.vercauteren@cccs.edu::43388d8c-2e3a-4ca4-976d-13e89900aa2d" providerId="AD" clId="Web-{16594091-20DB-9261-1057-C10752339A88}" dt="2024-02-26T21:50:46.032" v="22"/>
        <pc:sldMkLst>
          <pc:docMk/>
          <pc:sldMk cId="4075770501" sldId="628"/>
        </pc:sldMkLst>
      </pc:sldChg>
      <pc:sldChg chg="modSp">
        <pc:chgData name="Vercauteren, Tammy (CCCS)" userId="S::tammy.vercauteren@cccs.edu::43388d8c-2e3a-4ca4-976d-13e89900aa2d" providerId="AD" clId="Web-{16594091-20DB-9261-1057-C10752339A88}" dt="2024-02-26T21:54:36.036" v="67" actId="20577"/>
        <pc:sldMkLst>
          <pc:docMk/>
          <pc:sldMk cId="4221799187" sldId="629"/>
        </pc:sldMkLst>
        <pc:spChg chg="mod">
          <ac:chgData name="Vercauteren, Tammy (CCCS)" userId="S::tammy.vercauteren@cccs.edu::43388d8c-2e3a-4ca4-976d-13e89900aa2d" providerId="AD" clId="Web-{16594091-20DB-9261-1057-C10752339A88}" dt="2024-02-26T21:54:36.036" v="67" actId="20577"/>
          <ac:spMkLst>
            <pc:docMk/>
            <pc:sldMk cId="4221799187" sldId="629"/>
            <ac:spMk id="2" creationId="{7A31ECFC-EC3E-1023-3B2B-66D631B3A26F}"/>
          </ac:spMkLst>
        </pc:spChg>
        <pc:spChg chg="mod">
          <ac:chgData name="Vercauteren, Tammy (CCCS)" userId="S::tammy.vercauteren@cccs.edu::43388d8c-2e3a-4ca4-976d-13e89900aa2d" providerId="AD" clId="Web-{16594091-20DB-9261-1057-C10752339A88}" dt="2024-02-26T21:54:17.317" v="63" actId="20577"/>
          <ac:spMkLst>
            <pc:docMk/>
            <pc:sldMk cId="4221799187" sldId="629"/>
            <ac:spMk id="3" creationId="{E4A4E6B8-0E26-0242-50D9-EBDF17547CD6}"/>
          </ac:spMkLst>
        </pc:spChg>
      </pc:sldChg>
      <pc:sldChg chg="modSp new">
        <pc:chgData name="Vercauteren, Tammy (CCCS)" userId="S::tammy.vercauteren@cccs.edu::43388d8c-2e3a-4ca4-976d-13e89900aa2d" providerId="AD" clId="Web-{16594091-20DB-9261-1057-C10752339A88}" dt="2024-02-26T21:58:01.898" v="141" actId="20577"/>
        <pc:sldMkLst>
          <pc:docMk/>
          <pc:sldMk cId="1847950386" sldId="630"/>
        </pc:sldMkLst>
        <pc:spChg chg="mod">
          <ac:chgData name="Vercauteren, Tammy (CCCS)" userId="S::tammy.vercauteren@cccs.edu::43388d8c-2e3a-4ca4-976d-13e89900aa2d" providerId="AD" clId="Web-{16594091-20DB-9261-1057-C10752339A88}" dt="2024-02-26T21:49:23.875" v="3" actId="20577"/>
          <ac:spMkLst>
            <pc:docMk/>
            <pc:sldMk cId="1847950386" sldId="630"/>
            <ac:spMk id="2" creationId="{39A20C8E-A77E-A856-83D4-952283E22968}"/>
          </ac:spMkLst>
        </pc:spChg>
        <pc:spChg chg="mod">
          <ac:chgData name="Vercauteren, Tammy (CCCS)" userId="S::tammy.vercauteren@cccs.edu::43388d8c-2e3a-4ca4-976d-13e89900aa2d" providerId="AD" clId="Web-{16594091-20DB-9261-1057-C10752339A88}" dt="2024-02-26T21:58:01.898" v="141" actId="20577"/>
          <ac:spMkLst>
            <pc:docMk/>
            <pc:sldMk cId="1847950386" sldId="630"/>
            <ac:spMk id="3" creationId="{12C58AB3-DF0D-6EEA-79BF-D0BB08168FBE}"/>
          </ac:spMkLst>
        </pc:spChg>
      </pc:sldChg>
      <pc:sldChg chg="modSp new">
        <pc:chgData name="Vercauteren, Tammy (CCCS)" userId="S::tammy.vercauteren@cccs.edu::43388d8c-2e3a-4ca4-976d-13e89900aa2d" providerId="AD" clId="Web-{16594091-20DB-9261-1057-C10752339A88}" dt="2024-02-26T21:49:34.969" v="7" actId="20577"/>
        <pc:sldMkLst>
          <pc:docMk/>
          <pc:sldMk cId="601241774" sldId="631"/>
        </pc:sldMkLst>
        <pc:spChg chg="mod">
          <ac:chgData name="Vercauteren, Tammy (CCCS)" userId="S::tammy.vercauteren@cccs.edu::43388d8c-2e3a-4ca4-976d-13e89900aa2d" providerId="AD" clId="Web-{16594091-20DB-9261-1057-C10752339A88}" dt="2024-02-26T21:49:34.969" v="7" actId="20577"/>
          <ac:spMkLst>
            <pc:docMk/>
            <pc:sldMk cId="601241774" sldId="631"/>
            <ac:spMk id="2" creationId="{47A18B9A-E6FF-B040-9483-DDE5175F6A4D}"/>
          </ac:spMkLst>
        </pc:spChg>
      </pc:sldChg>
      <pc:sldChg chg="modSp add replId">
        <pc:chgData name="Vercauteren, Tammy (CCCS)" userId="S::tammy.vercauteren@cccs.edu::43388d8c-2e3a-4ca4-976d-13e89900aa2d" providerId="AD" clId="Web-{16594091-20DB-9261-1057-C10752339A88}" dt="2024-02-26T21:49:52.578" v="9" actId="20577"/>
        <pc:sldMkLst>
          <pc:docMk/>
          <pc:sldMk cId="4014180873" sldId="632"/>
        </pc:sldMkLst>
        <pc:spChg chg="mod">
          <ac:chgData name="Vercauteren, Tammy (CCCS)" userId="S::tammy.vercauteren@cccs.edu::43388d8c-2e3a-4ca4-976d-13e89900aa2d" providerId="AD" clId="Web-{16594091-20DB-9261-1057-C10752339A88}" dt="2024-02-26T21:49:52.578" v="9" actId="20577"/>
          <ac:spMkLst>
            <pc:docMk/>
            <pc:sldMk cId="4014180873" sldId="632"/>
            <ac:spMk id="2" creationId="{47A18B9A-E6FF-B040-9483-DDE5175F6A4D}"/>
          </ac:spMkLst>
        </pc:spChg>
      </pc:sldChg>
      <pc:sldChg chg="modSp new">
        <pc:chgData name="Vercauteren, Tammy (CCCS)" userId="S::tammy.vercauteren@cccs.edu::43388d8c-2e3a-4ca4-976d-13e89900aa2d" providerId="AD" clId="Web-{16594091-20DB-9261-1057-C10752339A88}" dt="2024-02-26T21:50:12.032" v="20" actId="20577"/>
        <pc:sldMkLst>
          <pc:docMk/>
          <pc:sldMk cId="3795149416" sldId="633"/>
        </pc:sldMkLst>
        <pc:spChg chg="mod">
          <ac:chgData name="Vercauteren, Tammy (CCCS)" userId="S::tammy.vercauteren@cccs.edu::43388d8c-2e3a-4ca4-976d-13e89900aa2d" providerId="AD" clId="Web-{16594091-20DB-9261-1057-C10752339A88}" dt="2024-02-26T21:50:12.032" v="20" actId="20577"/>
          <ac:spMkLst>
            <pc:docMk/>
            <pc:sldMk cId="3795149416" sldId="633"/>
            <ac:spMk id="2" creationId="{510327DA-F82B-80E5-03A0-05575F2EEAC2}"/>
          </ac:spMkLst>
        </pc:spChg>
      </pc:sldChg>
      <pc:sldChg chg="modSp new del ord">
        <pc:chgData name="Vercauteren, Tammy (CCCS)" userId="S::tammy.vercauteren@cccs.edu::43388d8c-2e3a-4ca4-976d-13e89900aa2d" providerId="AD" clId="Web-{16594091-20DB-9261-1057-C10752339A88}" dt="2024-02-26T21:55:09.817" v="70"/>
        <pc:sldMkLst>
          <pc:docMk/>
          <pc:sldMk cId="2241635358" sldId="634"/>
        </pc:sldMkLst>
        <pc:spChg chg="mod">
          <ac:chgData name="Vercauteren, Tammy (CCCS)" userId="S::tammy.vercauteren@cccs.edu::43388d8c-2e3a-4ca4-976d-13e89900aa2d" providerId="AD" clId="Web-{16594091-20DB-9261-1057-C10752339A88}" dt="2024-02-26T21:52:38.471" v="27" actId="20577"/>
          <ac:spMkLst>
            <pc:docMk/>
            <pc:sldMk cId="2241635358" sldId="634"/>
            <ac:spMk id="2" creationId="{1D0F6ED2-60E6-A6F6-5783-081A87E75755}"/>
          </ac:spMkLst>
        </pc:spChg>
      </pc:sldChg>
      <pc:sldChg chg="modSp add replId">
        <pc:chgData name="Vercauteren, Tammy (CCCS)" userId="S::tammy.vercauteren@cccs.edu::43388d8c-2e3a-4ca4-976d-13e89900aa2d" providerId="AD" clId="Web-{16594091-20DB-9261-1057-C10752339A88}" dt="2024-02-26T21:53:22.081" v="47" actId="20577"/>
        <pc:sldMkLst>
          <pc:docMk/>
          <pc:sldMk cId="1518744075" sldId="635"/>
        </pc:sldMkLst>
        <pc:spChg chg="mod">
          <ac:chgData name="Vercauteren, Tammy (CCCS)" userId="S::tammy.vercauteren@cccs.edu::43388d8c-2e3a-4ca4-976d-13e89900aa2d" providerId="AD" clId="Web-{16594091-20DB-9261-1057-C10752339A88}" dt="2024-02-26T21:53:13.456" v="39" actId="20577"/>
          <ac:spMkLst>
            <pc:docMk/>
            <pc:sldMk cId="1518744075" sldId="635"/>
            <ac:spMk id="2" creationId="{FB68F610-A7A6-8B9C-4A54-A720768630AC}"/>
          </ac:spMkLst>
        </pc:spChg>
        <pc:spChg chg="mod">
          <ac:chgData name="Vercauteren, Tammy (CCCS)" userId="S::tammy.vercauteren@cccs.edu::43388d8c-2e3a-4ca4-976d-13e89900aa2d" providerId="AD" clId="Web-{16594091-20DB-9261-1057-C10752339A88}" dt="2024-02-26T21:53:22.081" v="47" actId="20577"/>
          <ac:spMkLst>
            <pc:docMk/>
            <pc:sldMk cId="1518744075" sldId="635"/>
            <ac:spMk id="3" creationId="{6BD81A3B-7D70-E236-702E-F51DC1328A6C}"/>
          </ac:spMkLst>
        </pc:spChg>
      </pc:sldChg>
      <pc:sldChg chg="add">
        <pc:chgData name="Vercauteren, Tammy (CCCS)" userId="S::tammy.vercauteren@cccs.edu::43388d8c-2e3a-4ca4-976d-13e89900aa2d" providerId="AD" clId="Web-{16594091-20DB-9261-1057-C10752339A88}" dt="2024-02-26T21:59:13.415" v="143"/>
        <pc:sldMkLst>
          <pc:docMk/>
          <pc:sldMk cId="2050936751" sldId="638"/>
        </pc:sldMkLst>
      </pc:sldChg>
      <pc:sldChg chg="add">
        <pc:chgData name="Vercauteren, Tammy (CCCS)" userId="S::tammy.vercauteren@cccs.edu::43388d8c-2e3a-4ca4-976d-13e89900aa2d" providerId="AD" clId="Web-{16594091-20DB-9261-1057-C10752339A88}" dt="2024-02-26T21:59:13.368" v="142"/>
        <pc:sldMkLst>
          <pc:docMk/>
          <pc:sldMk cId="3690286369" sldId="639"/>
        </pc:sldMkLst>
      </pc:sldChg>
      <pc:sldChg chg="modSp add replId">
        <pc:chgData name="Vercauteren, Tammy (CCCS)" userId="S::tammy.vercauteren@cccs.edu::43388d8c-2e3a-4ca4-976d-13e89900aa2d" providerId="AD" clId="Web-{16594091-20DB-9261-1057-C10752339A88}" dt="2024-02-27T01:02:23.104" v="647"/>
        <pc:sldMkLst>
          <pc:docMk/>
          <pc:sldMk cId="340302495" sldId="640"/>
        </pc:sldMkLst>
        <pc:spChg chg="mod">
          <ac:chgData name="Vercauteren, Tammy (CCCS)" userId="S::tammy.vercauteren@cccs.edu::43388d8c-2e3a-4ca4-976d-13e89900aa2d" providerId="AD" clId="Web-{16594091-20DB-9261-1057-C10752339A88}" dt="2024-02-26T22:00:25.291" v="153" actId="20577"/>
          <ac:spMkLst>
            <pc:docMk/>
            <pc:sldMk cId="340302495" sldId="640"/>
            <ac:spMk id="2" creationId="{6B44DEEA-1FDF-981F-C17E-985938E407DA}"/>
          </ac:spMkLst>
        </pc:spChg>
        <pc:graphicFrameChg chg="mod modGraphic">
          <ac:chgData name="Vercauteren, Tammy (CCCS)" userId="S::tammy.vercauteren@cccs.edu::43388d8c-2e3a-4ca4-976d-13e89900aa2d" providerId="AD" clId="Web-{16594091-20DB-9261-1057-C10752339A88}" dt="2024-02-27T01:02:23.104" v="647"/>
          <ac:graphicFrameMkLst>
            <pc:docMk/>
            <pc:sldMk cId="340302495" sldId="640"/>
            <ac:graphicFrameMk id="5" creationId="{18FBB482-0C7C-6587-11C8-4ABDFDBE754F}"/>
          </ac:graphicFrameMkLst>
        </pc:graphicFrameChg>
      </pc:sldChg>
    </pc:docChg>
  </pc:docChgLst>
  <pc:docChgLst>
    <pc:chgData name="Vercauteren, Tammy (CCCS)" userId="S::tammy.vercauteren@cccs.edu::43388d8c-2e3a-4ca4-976d-13e89900aa2d" providerId="AD" clId="Web-{72A2C6C1-B3D8-9199-7B2D-EEF176C80EDF}"/>
    <pc:docChg chg="addSld delSld modSld sldOrd">
      <pc:chgData name="Vercauteren, Tammy (CCCS)" userId="S::tammy.vercauteren@cccs.edu::43388d8c-2e3a-4ca4-976d-13e89900aa2d" providerId="AD" clId="Web-{72A2C6C1-B3D8-9199-7B2D-EEF176C80EDF}" dt="2024-02-28T01:15:10.294" v="837"/>
      <pc:docMkLst>
        <pc:docMk/>
      </pc:docMkLst>
      <pc:sldChg chg="addSp delSp modSp">
        <pc:chgData name="Vercauteren, Tammy (CCCS)" userId="S::tammy.vercauteren@cccs.edu::43388d8c-2e3a-4ca4-976d-13e89900aa2d" providerId="AD" clId="Web-{72A2C6C1-B3D8-9199-7B2D-EEF176C80EDF}" dt="2024-02-28T01:11:44.635" v="827" actId="20577"/>
        <pc:sldMkLst>
          <pc:docMk/>
          <pc:sldMk cId="177989284" sldId="291"/>
        </pc:sldMkLst>
        <pc:spChg chg="mod">
          <ac:chgData name="Vercauteren, Tammy (CCCS)" userId="S::tammy.vercauteren@cccs.edu::43388d8c-2e3a-4ca4-976d-13e89900aa2d" providerId="AD" clId="Web-{72A2C6C1-B3D8-9199-7B2D-EEF176C80EDF}" dt="2024-02-28T01:11:44.635" v="827" actId="20577"/>
          <ac:spMkLst>
            <pc:docMk/>
            <pc:sldMk cId="177989284" sldId="291"/>
            <ac:spMk id="2" creationId="{485E1AA1-30F3-4841-8DD5-2971C5D403EF}"/>
          </ac:spMkLst>
        </pc:spChg>
        <pc:picChg chg="add del mod">
          <ac:chgData name="Vercauteren, Tammy (CCCS)" userId="S::tammy.vercauteren@cccs.edu::43388d8c-2e3a-4ca4-976d-13e89900aa2d" providerId="AD" clId="Web-{72A2C6C1-B3D8-9199-7B2D-EEF176C80EDF}" dt="2024-02-28T01:08:38.836" v="754"/>
          <ac:picMkLst>
            <pc:docMk/>
            <pc:sldMk cId="177989284" sldId="291"/>
            <ac:picMk id="6" creationId="{21642667-BF09-4E1A-F39C-C100E2AB73F3}"/>
          </ac:picMkLst>
        </pc:picChg>
        <pc:picChg chg="add del mod">
          <ac:chgData name="Vercauteren, Tammy (CCCS)" userId="S::tammy.vercauteren@cccs.edu::43388d8c-2e3a-4ca4-976d-13e89900aa2d" providerId="AD" clId="Web-{72A2C6C1-B3D8-9199-7B2D-EEF176C80EDF}" dt="2024-02-28T01:08:40.726" v="755"/>
          <ac:picMkLst>
            <pc:docMk/>
            <pc:sldMk cId="177989284" sldId="291"/>
            <ac:picMk id="8" creationId="{18932DE3-7BC6-7956-89AA-AE4C38AA236F}"/>
          </ac:picMkLst>
        </pc:picChg>
      </pc:sldChg>
      <pc:sldChg chg="modSp ord">
        <pc:chgData name="Vercauteren, Tammy (CCCS)" userId="S::tammy.vercauteren@cccs.edu::43388d8c-2e3a-4ca4-976d-13e89900aa2d" providerId="AD" clId="Web-{72A2C6C1-B3D8-9199-7B2D-EEF176C80EDF}" dt="2024-02-28T01:00:54.267" v="698"/>
        <pc:sldMkLst>
          <pc:docMk/>
          <pc:sldMk cId="4216493888" sldId="306"/>
        </pc:sldMkLst>
        <pc:spChg chg="mod">
          <ac:chgData name="Vercauteren, Tammy (CCCS)" userId="S::tammy.vercauteren@cccs.edu::43388d8c-2e3a-4ca4-976d-13e89900aa2d" providerId="AD" clId="Web-{72A2C6C1-B3D8-9199-7B2D-EEF176C80EDF}" dt="2024-02-28T00:59:32.751" v="655" actId="20577"/>
          <ac:spMkLst>
            <pc:docMk/>
            <pc:sldMk cId="4216493888" sldId="306"/>
            <ac:spMk id="2" creationId="{2E63B43F-725A-DBE1-3513-13104AAE4B4C}"/>
          </ac:spMkLst>
        </pc:spChg>
      </pc:sldChg>
      <pc:sldChg chg="addSp delSp modSp ord">
        <pc:chgData name="Vercauteren, Tammy (CCCS)" userId="S::tammy.vercauteren@cccs.edu::43388d8c-2e3a-4ca4-976d-13e89900aa2d" providerId="AD" clId="Web-{72A2C6C1-B3D8-9199-7B2D-EEF176C80EDF}" dt="2024-02-28T01:05:36.177" v="740" actId="20577"/>
        <pc:sldMkLst>
          <pc:docMk/>
          <pc:sldMk cId="3589406317" sldId="579"/>
        </pc:sldMkLst>
        <pc:spChg chg="mod">
          <ac:chgData name="Vercauteren, Tammy (CCCS)" userId="S::tammy.vercauteren@cccs.edu::43388d8c-2e3a-4ca4-976d-13e89900aa2d" providerId="AD" clId="Web-{72A2C6C1-B3D8-9199-7B2D-EEF176C80EDF}" dt="2024-02-28T01:05:36.177" v="740" actId="20577"/>
          <ac:spMkLst>
            <pc:docMk/>
            <pc:sldMk cId="3589406317" sldId="579"/>
            <ac:spMk id="3" creationId="{DCBA68BD-ADB5-A7D6-FFE8-67592097CF4C}"/>
          </ac:spMkLst>
        </pc:spChg>
        <pc:spChg chg="add del mod">
          <ac:chgData name="Vercauteren, Tammy (CCCS)" userId="S::tammy.vercauteren@cccs.edu::43388d8c-2e3a-4ca4-976d-13e89900aa2d" providerId="AD" clId="Web-{72A2C6C1-B3D8-9199-7B2D-EEF176C80EDF}" dt="2024-02-27T23:35:18.203" v="7"/>
          <ac:spMkLst>
            <pc:docMk/>
            <pc:sldMk cId="3589406317" sldId="579"/>
            <ac:spMk id="5" creationId="{39B80711-0CD0-D791-E55C-951C643B1500}"/>
          </ac:spMkLst>
        </pc:spChg>
      </pc:sldChg>
      <pc:sldChg chg="modSp">
        <pc:chgData name="Vercauteren, Tammy (CCCS)" userId="S::tammy.vercauteren@cccs.edu::43388d8c-2e3a-4ca4-976d-13e89900aa2d" providerId="AD" clId="Web-{72A2C6C1-B3D8-9199-7B2D-EEF176C80EDF}" dt="2024-02-28T00:16:46.937" v="247" actId="20577"/>
        <pc:sldMkLst>
          <pc:docMk/>
          <pc:sldMk cId="1043104303" sldId="627"/>
        </pc:sldMkLst>
        <pc:spChg chg="mod">
          <ac:chgData name="Vercauteren, Tammy (CCCS)" userId="S::tammy.vercauteren@cccs.edu::43388d8c-2e3a-4ca4-976d-13e89900aa2d" providerId="AD" clId="Web-{72A2C6C1-B3D8-9199-7B2D-EEF176C80EDF}" dt="2024-02-28T00:16:46.937" v="247" actId="20577"/>
          <ac:spMkLst>
            <pc:docMk/>
            <pc:sldMk cId="1043104303" sldId="627"/>
            <ac:spMk id="3" creationId="{7EC8916B-F88C-45A4-B802-6D54671F0101}"/>
          </ac:spMkLst>
        </pc:spChg>
      </pc:sldChg>
      <pc:sldChg chg="delSp modSp mod ord modClrScheme chgLayout">
        <pc:chgData name="Vercauteren, Tammy (CCCS)" userId="S::tammy.vercauteren@cccs.edu::43388d8c-2e3a-4ca4-976d-13e89900aa2d" providerId="AD" clId="Web-{72A2C6C1-B3D8-9199-7B2D-EEF176C80EDF}" dt="2024-02-28T00:44:09.786" v="463"/>
        <pc:sldMkLst>
          <pc:docMk/>
          <pc:sldMk cId="4075770501" sldId="628"/>
        </pc:sldMkLst>
        <pc:spChg chg="mod ord">
          <ac:chgData name="Vercauteren, Tammy (CCCS)" userId="S::tammy.vercauteren@cccs.edu::43388d8c-2e3a-4ca4-976d-13e89900aa2d" providerId="AD" clId="Web-{72A2C6C1-B3D8-9199-7B2D-EEF176C80EDF}" dt="2024-02-28T00:32:43.465" v="370"/>
          <ac:spMkLst>
            <pc:docMk/>
            <pc:sldMk cId="4075770501" sldId="628"/>
            <ac:spMk id="2" creationId="{FB68F610-A7A6-8B9C-4A54-A720768630AC}"/>
          </ac:spMkLst>
        </pc:spChg>
        <pc:spChg chg="del mod">
          <ac:chgData name="Vercauteren, Tammy (CCCS)" userId="S::tammy.vercauteren@cccs.edu::43388d8c-2e3a-4ca4-976d-13e89900aa2d" providerId="AD" clId="Web-{72A2C6C1-B3D8-9199-7B2D-EEF176C80EDF}" dt="2024-02-28T00:32:19.261" v="369"/>
          <ac:spMkLst>
            <pc:docMk/>
            <pc:sldMk cId="4075770501" sldId="628"/>
            <ac:spMk id="3" creationId="{6BD81A3B-7D70-E236-702E-F51DC1328A6C}"/>
          </ac:spMkLst>
        </pc:spChg>
        <pc:spChg chg="mod ord">
          <ac:chgData name="Vercauteren, Tammy (CCCS)" userId="S::tammy.vercauteren@cccs.edu::43388d8c-2e3a-4ca4-976d-13e89900aa2d" providerId="AD" clId="Web-{72A2C6C1-B3D8-9199-7B2D-EEF176C80EDF}" dt="2024-02-28T00:32:43.465" v="370"/>
          <ac:spMkLst>
            <pc:docMk/>
            <pc:sldMk cId="4075770501" sldId="628"/>
            <ac:spMk id="4" creationId="{414DDFD0-5554-022A-DF7C-7F4B15AB80F9}"/>
          </ac:spMkLst>
        </pc:spChg>
        <pc:picChg chg="mod">
          <ac:chgData name="Vercauteren, Tammy (CCCS)" userId="S::tammy.vercauteren@cccs.edu::43388d8c-2e3a-4ca4-976d-13e89900aa2d" providerId="AD" clId="Web-{72A2C6C1-B3D8-9199-7B2D-EEF176C80EDF}" dt="2024-02-28T00:35:02.685" v="392" actId="1076"/>
          <ac:picMkLst>
            <pc:docMk/>
            <pc:sldMk cId="4075770501" sldId="628"/>
            <ac:picMk id="5" creationId="{F1C93992-83DC-0A1E-CDB5-EEA951B40F48}"/>
          </ac:picMkLst>
        </pc:picChg>
        <pc:picChg chg="mod">
          <ac:chgData name="Vercauteren, Tammy (CCCS)" userId="S::tammy.vercauteren@cccs.edu::43388d8c-2e3a-4ca4-976d-13e89900aa2d" providerId="AD" clId="Web-{72A2C6C1-B3D8-9199-7B2D-EEF176C80EDF}" dt="2024-02-28T00:35:25.061" v="394" actId="1076"/>
          <ac:picMkLst>
            <pc:docMk/>
            <pc:sldMk cId="4075770501" sldId="628"/>
            <ac:picMk id="6" creationId="{3F9F369B-1144-3956-3FE1-2646AB8A6878}"/>
          </ac:picMkLst>
        </pc:picChg>
        <pc:picChg chg="mod">
          <ac:chgData name="Vercauteren, Tammy (CCCS)" userId="S::tammy.vercauteren@cccs.edu::43388d8c-2e3a-4ca4-976d-13e89900aa2d" providerId="AD" clId="Web-{72A2C6C1-B3D8-9199-7B2D-EEF176C80EDF}" dt="2024-02-28T00:35:08.498" v="393" actId="14100"/>
          <ac:picMkLst>
            <pc:docMk/>
            <pc:sldMk cId="4075770501" sldId="628"/>
            <ac:picMk id="11" creationId="{EEE144EE-32D5-F6AC-04AF-E524EDBF73DF}"/>
          </ac:picMkLst>
        </pc:picChg>
      </pc:sldChg>
      <pc:sldChg chg="addSp delSp modSp del mod modClrScheme chgLayout">
        <pc:chgData name="Vercauteren, Tammy (CCCS)" userId="S::tammy.vercauteren@cccs.edu::43388d8c-2e3a-4ca4-976d-13e89900aa2d" providerId="AD" clId="Web-{72A2C6C1-B3D8-9199-7B2D-EEF176C80EDF}" dt="2024-02-28T00:56:50.405" v="616"/>
        <pc:sldMkLst>
          <pc:docMk/>
          <pc:sldMk cId="4221799187" sldId="629"/>
        </pc:sldMkLst>
        <pc:spChg chg="mod ord">
          <ac:chgData name="Vercauteren, Tammy (CCCS)" userId="S::tammy.vercauteren@cccs.edu::43388d8c-2e3a-4ca4-976d-13e89900aa2d" providerId="AD" clId="Web-{72A2C6C1-B3D8-9199-7B2D-EEF176C80EDF}" dt="2024-02-28T00:56:14.826" v="614" actId="20577"/>
          <ac:spMkLst>
            <pc:docMk/>
            <pc:sldMk cId="4221799187" sldId="629"/>
            <ac:spMk id="2" creationId="{7A31ECFC-EC3E-1023-3B2B-66D631B3A26F}"/>
          </ac:spMkLst>
        </pc:spChg>
        <pc:spChg chg="del">
          <ac:chgData name="Vercauteren, Tammy (CCCS)" userId="S::tammy.vercauteren@cccs.edu::43388d8c-2e3a-4ca4-976d-13e89900aa2d" providerId="AD" clId="Web-{72A2C6C1-B3D8-9199-7B2D-EEF176C80EDF}" dt="2024-02-28T00:46:54.100" v="482"/>
          <ac:spMkLst>
            <pc:docMk/>
            <pc:sldMk cId="4221799187" sldId="629"/>
            <ac:spMk id="3" creationId="{E4A4E6B8-0E26-0242-50D9-EBDF17547CD6}"/>
          </ac:spMkLst>
        </pc:spChg>
        <pc:spChg chg="mod ord">
          <ac:chgData name="Vercauteren, Tammy (CCCS)" userId="S::tammy.vercauteren@cccs.edu::43388d8c-2e3a-4ca4-976d-13e89900aa2d" providerId="AD" clId="Web-{72A2C6C1-B3D8-9199-7B2D-EEF176C80EDF}" dt="2024-02-28T00:47:30.007" v="487"/>
          <ac:spMkLst>
            <pc:docMk/>
            <pc:sldMk cId="4221799187" sldId="629"/>
            <ac:spMk id="4" creationId="{9B6EB773-F9D9-A9AD-75E8-CEC1FB72C393}"/>
          </ac:spMkLst>
        </pc:spChg>
        <pc:spChg chg="del">
          <ac:chgData name="Vercauteren, Tammy (CCCS)" userId="S::tammy.vercauteren@cccs.edu::43388d8c-2e3a-4ca4-976d-13e89900aa2d" providerId="AD" clId="Web-{72A2C6C1-B3D8-9199-7B2D-EEF176C80EDF}" dt="2024-02-28T00:46:58.147" v="483"/>
          <ac:spMkLst>
            <pc:docMk/>
            <pc:sldMk cId="4221799187" sldId="629"/>
            <ac:spMk id="5" creationId="{41BA81DD-7FA8-C615-4276-1CA9E1E4A736}"/>
          </ac:spMkLst>
        </pc:spChg>
        <pc:spChg chg="add mod ord">
          <ac:chgData name="Vercauteren, Tammy (CCCS)" userId="S::tammy.vercauteren@cccs.edu::43388d8c-2e3a-4ca4-976d-13e89900aa2d" providerId="AD" clId="Web-{72A2C6C1-B3D8-9199-7B2D-EEF176C80EDF}" dt="2024-02-28T00:56:33.467" v="615" actId="20577"/>
          <ac:spMkLst>
            <pc:docMk/>
            <pc:sldMk cId="4221799187" sldId="629"/>
            <ac:spMk id="7" creationId="{416E6138-F3A9-85CD-4AB5-A839847E2809}"/>
          </ac:spMkLst>
        </pc:spChg>
        <pc:spChg chg="add del mod">
          <ac:chgData name="Vercauteren, Tammy (CCCS)" userId="S::tammy.vercauteren@cccs.edu::43388d8c-2e3a-4ca4-976d-13e89900aa2d" providerId="AD" clId="Web-{72A2C6C1-B3D8-9199-7B2D-EEF176C80EDF}" dt="2024-02-28T00:47:30.007" v="487"/>
          <ac:spMkLst>
            <pc:docMk/>
            <pc:sldMk cId="4221799187" sldId="629"/>
            <ac:spMk id="9" creationId="{01C50978-D16D-591E-D86C-6154E3AB50A6}"/>
          </ac:spMkLst>
        </pc:spChg>
        <pc:spChg chg="add mod">
          <ac:chgData name="Vercauteren, Tammy (CCCS)" userId="S::tammy.vercauteren@cccs.edu::43388d8c-2e3a-4ca4-976d-13e89900aa2d" providerId="AD" clId="Web-{72A2C6C1-B3D8-9199-7B2D-EEF176C80EDF}" dt="2024-02-28T00:47:08.397" v="486" actId="20577"/>
          <ac:spMkLst>
            <pc:docMk/>
            <pc:sldMk cId="4221799187" sldId="629"/>
            <ac:spMk id="10" creationId="{41BA81DD-7FA8-C615-4276-1CA9E1E4A736}"/>
          </ac:spMkLst>
        </pc:spChg>
      </pc:sldChg>
      <pc:sldChg chg="del">
        <pc:chgData name="Vercauteren, Tammy (CCCS)" userId="S::tammy.vercauteren@cccs.edu::43388d8c-2e3a-4ca4-976d-13e89900aa2d" providerId="AD" clId="Web-{72A2C6C1-B3D8-9199-7B2D-EEF176C80EDF}" dt="2024-02-28T01:12:55.589" v="833"/>
        <pc:sldMkLst>
          <pc:docMk/>
          <pc:sldMk cId="1847950386" sldId="630"/>
        </pc:sldMkLst>
      </pc:sldChg>
      <pc:sldChg chg="del">
        <pc:chgData name="Vercauteren, Tammy (CCCS)" userId="S::tammy.vercauteren@cccs.edu::43388d8c-2e3a-4ca4-976d-13e89900aa2d" providerId="AD" clId="Web-{72A2C6C1-B3D8-9199-7B2D-EEF176C80EDF}" dt="2024-02-28T01:12:41.667" v="831"/>
        <pc:sldMkLst>
          <pc:docMk/>
          <pc:sldMk cId="601241774" sldId="631"/>
        </pc:sldMkLst>
      </pc:sldChg>
      <pc:sldChg chg="del">
        <pc:chgData name="Vercauteren, Tammy (CCCS)" userId="S::tammy.vercauteren@cccs.edu::43388d8c-2e3a-4ca4-976d-13e89900aa2d" providerId="AD" clId="Web-{72A2C6C1-B3D8-9199-7B2D-EEF176C80EDF}" dt="2024-02-28T01:12:47.542" v="832"/>
        <pc:sldMkLst>
          <pc:docMk/>
          <pc:sldMk cId="4014180873" sldId="632"/>
        </pc:sldMkLst>
      </pc:sldChg>
      <pc:sldChg chg="del">
        <pc:chgData name="Vercauteren, Tammy (CCCS)" userId="S::tammy.vercauteren@cccs.edu::43388d8c-2e3a-4ca4-976d-13e89900aa2d" providerId="AD" clId="Web-{72A2C6C1-B3D8-9199-7B2D-EEF176C80EDF}" dt="2024-02-28T01:12:40.292" v="830"/>
        <pc:sldMkLst>
          <pc:docMk/>
          <pc:sldMk cId="3795149416" sldId="633"/>
        </pc:sldMkLst>
      </pc:sldChg>
      <pc:sldChg chg="modSp ord">
        <pc:chgData name="Vercauteren, Tammy (CCCS)" userId="S::tammy.vercauteren@cccs.edu::43388d8c-2e3a-4ca4-976d-13e89900aa2d" providerId="AD" clId="Web-{72A2C6C1-B3D8-9199-7B2D-EEF176C80EDF}" dt="2024-02-28T01:12:37.620" v="829"/>
        <pc:sldMkLst>
          <pc:docMk/>
          <pc:sldMk cId="1518744075" sldId="635"/>
        </pc:sldMkLst>
        <pc:spChg chg="mod">
          <ac:chgData name="Vercauteren, Tammy (CCCS)" userId="S::tammy.vercauteren@cccs.edu::43388d8c-2e3a-4ca4-976d-13e89900aa2d" providerId="AD" clId="Web-{72A2C6C1-B3D8-9199-7B2D-EEF176C80EDF}" dt="2024-02-28T00:45:24.927" v="467" actId="20577"/>
          <ac:spMkLst>
            <pc:docMk/>
            <pc:sldMk cId="1518744075" sldId="635"/>
            <ac:spMk id="3" creationId="{6BD81A3B-7D70-E236-702E-F51DC1328A6C}"/>
          </ac:spMkLst>
        </pc:spChg>
      </pc:sldChg>
      <pc:sldChg chg="modSp add del">
        <pc:chgData name="Vercauteren, Tammy (CCCS)" userId="S::tammy.vercauteren@cccs.edu::43388d8c-2e3a-4ca4-976d-13e89900aa2d" providerId="AD" clId="Web-{72A2C6C1-B3D8-9199-7B2D-EEF176C80EDF}" dt="2024-02-28T01:15:10.294" v="837"/>
        <pc:sldMkLst>
          <pc:docMk/>
          <pc:sldMk cId="340302495" sldId="640"/>
        </pc:sldMkLst>
        <pc:spChg chg="mod">
          <ac:chgData name="Vercauteren, Tammy (CCCS)" userId="S::tammy.vercauteren@cccs.edu::43388d8c-2e3a-4ca4-976d-13e89900aa2d" providerId="AD" clId="Web-{72A2C6C1-B3D8-9199-7B2D-EEF176C80EDF}" dt="2024-02-27T23:54:39.608" v="113" actId="20577"/>
          <ac:spMkLst>
            <pc:docMk/>
            <pc:sldMk cId="340302495" sldId="640"/>
            <ac:spMk id="2" creationId="{6B44DEEA-1FDF-981F-C17E-985938E407DA}"/>
          </ac:spMkLst>
        </pc:spChg>
      </pc:sldChg>
      <pc:sldChg chg="addSp delSp modSp new mod ord modClrScheme chgLayout">
        <pc:chgData name="Vercauteren, Tammy (CCCS)" userId="S::tammy.vercauteren@cccs.edu::43388d8c-2e3a-4ca4-976d-13e89900aa2d" providerId="AD" clId="Web-{72A2C6C1-B3D8-9199-7B2D-EEF176C80EDF}" dt="2024-02-28T01:15:07.809" v="836" actId="20577"/>
        <pc:sldMkLst>
          <pc:docMk/>
          <pc:sldMk cId="1064697476" sldId="641"/>
        </pc:sldMkLst>
        <pc:spChg chg="mod ord">
          <ac:chgData name="Vercauteren, Tammy (CCCS)" userId="S::tammy.vercauteren@cccs.edu::43388d8c-2e3a-4ca4-976d-13e89900aa2d" providerId="AD" clId="Web-{72A2C6C1-B3D8-9199-7B2D-EEF176C80EDF}" dt="2024-02-28T01:15:07.809" v="836" actId="20577"/>
          <ac:spMkLst>
            <pc:docMk/>
            <pc:sldMk cId="1064697476" sldId="641"/>
            <ac:spMk id="2" creationId="{10A7CF03-732E-08BF-2D47-B9A5D4603AE1}"/>
          </ac:spMkLst>
        </pc:spChg>
        <pc:spChg chg="mod ord">
          <ac:chgData name="Vercauteren, Tammy (CCCS)" userId="S::tammy.vercauteren@cccs.edu::43388d8c-2e3a-4ca4-976d-13e89900aa2d" providerId="AD" clId="Web-{72A2C6C1-B3D8-9199-7B2D-EEF176C80EDF}" dt="2024-02-28T00:54:03.762" v="601" actId="20577"/>
          <ac:spMkLst>
            <pc:docMk/>
            <pc:sldMk cId="1064697476" sldId="641"/>
            <ac:spMk id="3" creationId="{0C215558-95B3-0196-7F93-56828570265F}"/>
          </ac:spMkLst>
        </pc:spChg>
        <pc:spChg chg="mod ord">
          <ac:chgData name="Vercauteren, Tammy (CCCS)" userId="S::tammy.vercauteren@cccs.edu::43388d8c-2e3a-4ca4-976d-13e89900aa2d" providerId="AD" clId="Web-{72A2C6C1-B3D8-9199-7B2D-EEF176C80EDF}" dt="2024-02-28T00:14:49.014" v="211"/>
          <ac:spMkLst>
            <pc:docMk/>
            <pc:sldMk cId="1064697476" sldId="641"/>
            <ac:spMk id="4" creationId="{B45DE488-2244-71F0-67DA-73150B138E3B}"/>
          </ac:spMkLst>
        </pc:spChg>
        <pc:spChg chg="add del mod">
          <ac:chgData name="Vercauteren, Tammy (CCCS)" userId="S::tammy.vercauteren@cccs.edu::43388d8c-2e3a-4ca4-976d-13e89900aa2d" providerId="AD" clId="Web-{72A2C6C1-B3D8-9199-7B2D-EEF176C80EDF}" dt="2024-02-28T00:49:54.962" v="529"/>
          <ac:spMkLst>
            <pc:docMk/>
            <pc:sldMk cId="1064697476" sldId="641"/>
            <ac:spMk id="5" creationId="{41BA81DD-7FA8-C615-4276-1CA9E1E4A736}"/>
          </ac:spMkLst>
        </pc:spChg>
      </pc:sldChg>
      <pc:sldChg chg="addSp delSp modSp new del">
        <pc:chgData name="Vercauteren, Tammy (CCCS)" userId="S::tammy.vercauteren@cccs.edu::43388d8c-2e3a-4ca4-976d-13e89900aa2d" providerId="AD" clId="Web-{72A2C6C1-B3D8-9199-7B2D-EEF176C80EDF}" dt="2024-02-27T23:57:39.517" v="114"/>
        <pc:sldMkLst>
          <pc:docMk/>
          <pc:sldMk cId="4165940280" sldId="641"/>
        </pc:sldMkLst>
        <pc:spChg chg="mod">
          <ac:chgData name="Vercauteren, Tammy (CCCS)" userId="S::tammy.vercauteren@cccs.edu::43388d8c-2e3a-4ca4-976d-13e89900aa2d" providerId="AD" clId="Web-{72A2C6C1-B3D8-9199-7B2D-EEF176C80EDF}" dt="2024-02-27T23:35:01.875" v="5" actId="20577"/>
          <ac:spMkLst>
            <pc:docMk/>
            <pc:sldMk cId="4165940280" sldId="641"/>
            <ac:spMk id="3" creationId="{B832C770-8487-70AC-59CC-A6A89F1B323D}"/>
          </ac:spMkLst>
        </pc:spChg>
        <pc:spChg chg="add del">
          <ac:chgData name="Vercauteren, Tammy (CCCS)" userId="S::tammy.vercauteren@cccs.edu::43388d8c-2e3a-4ca4-976d-13e89900aa2d" providerId="AD" clId="Web-{72A2C6C1-B3D8-9199-7B2D-EEF176C80EDF}" dt="2024-02-27T23:35:04.344" v="6"/>
          <ac:spMkLst>
            <pc:docMk/>
            <pc:sldMk cId="4165940280" sldId="641"/>
            <ac:spMk id="6" creationId="{EFB676C3-333D-4028-E717-12B4B5FB7038}"/>
          </ac:spMkLst>
        </pc:spChg>
      </pc:sldChg>
      <pc:sldChg chg="modSp add replId">
        <pc:chgData name="Vercauteren, Tammy (CCCS)" userId="S::tammy.vercauteren@cccs.edu::43388d8c-2e3a-4ca4-976d-13e89900aa2d" providerId="AD" clId="Web-{72A2C6C1-B3D8-9199-7B2D-EEF176C80EDF}" dt="2024-02-28T01:10:56.822" v="819" actId="20577"/>
        <pc:sldMkLst>
          <pc:docMk/>
          <pc:sldMk cId="1390377443" sldId="642"/>
        </pc:sldMkLst>
        <pc:spChg chg="mod">
          <ac:chgData name="Vercauteren, Tammy (CCCS)" userId="S::tammy.vercauteren@cccs.edu::43388d8c-2e3a-4ca4-976d-13e89900aa2d" providerId="AD" clId="Web-{72A2C6C1-B3D8-9199-7B2D-EEF176C80EDF}" dt="2024-02-28T01:04:08.082" v="726" actId="20577"/>
          <ac:spMkLst>
            <pc:docMk/>
            <pc:sldMk cId="1390377443" sldId="642"/>
            <ac:spMk id="2" creationId="{7A31ECFC-EC3E-1023-3B2B-66D631B3A26F}"/>
          </ac:spMkLst>
        </pc:spChg>
        <pc:spChg chg="mod">
          <ac:chgData name="Vercauteren, Tammy (CCCS)" userId="S::tammy.vercauteren@cccs.edu::43388d8c-2e3a-4ca4-976d-13e89900aa2d" providerId="AD" clId="Web-{72A2C6C1-B3D8-9199-7B2D-EEF176C80EDF}" dt="2024-02-28T01:10:56.822" v="819" actId="20577"/>
          <ac:spMkLst>
            <pc:docMk/>
            <pc:sldMk cId="1390377443" sldId="642"/>
            <ac:spMk id="3" creationId="{E4A4E6B8-0E26-0242-50D9-EBDF17547CD6}"/>
          </ac:spMkLst>
        </pc:spChg>
        <pc:spChg chg="mod">
          <ac:chgData name="Vercauteren, Tammy (CCCS)" userId="S::tammy.vercauteren@cccs.edu::43388d8c-2e3a-4ca4-976d-13e89900aa2d" providerId="AD" clId="Web-{72A2C6C1-B3D8-9199-7B2D-EEF176C80EDF}" dt="2024-02-28T01:10:52.822" v="818" actId="20577"/>
          <ac:spMkLst>
            <pc:docMk/>
            <pc:sldMk cId="1390377443" sldId="642"/>
            <ac:spMk id="5" creationId="{41BA81DD-7FA8-C615-4276-1CA9E1E4A736}"/>
          </ac:spMkLst>
        </pc:spChg>
      </pc:sldChg>
      <pc:sldChg chg="delSp modSp add replId">
        <pc:chgData name="Vercauteren, Tammy (CCCS)" userId="S::tammy.vercauteren@cccs.edu::43388d8c-2e3a-4ca4-976d-13e89900aa2d" providerId="AD" clId="Web-{72A2C6C1-B3D8-9199-7B2D-EEF176C80EDF}" dt="2024-02-28T01:03:53.426" v="725"/>
        <pc:sldMkLst>
          <pc:docMk/>
          <pc:sldMk cId="2170378181" sldId="643"/>
        </pc:sldMkLst>
        <pc:spChg chg="mod">
          <ac:chgData name="Vercauteren, Tammy (CCCS)" userId="S::tammy.vercauteren@cccs.edu::43388d8c-2e3a-4ca4-976d-13e89900aa2d" providerId="AD" clId="Web-{72A2C6C1-B3D8-9199-7B2D-EEF176C80EDF}" dt="2024-02-28T01:02:28.534" v="699" actId="20577"/>
          <ac:spMkLst>
            <pc:docMk/>
            <pc:sldMk cId="2170378181" sldId="643"/>
            <ac:spMk id="2" creationId="{7A31ECFC-EC3E-1023-3B2B-66D631B3A26F}"/>
          </ac:spMkLst>
        </pc:spChg>
        <pc:spChg chg="mod">
          <ac:chgData name="Vercauteren, Tammy (CCCS)" userId="S::tammy.vercauteren@cccs.edu::43388d8c-2e3a-4ca4-976d-13e89900aa2d" providerId="AD" clId="Web-{72A2C6C1-B3D8-9199-7B2D-EEF176C80EDF}" dt="2024-02-28T01:03:44.160" v="724" actId="20577"/>
          <ac:spMkLst>
            <pc:docMk/>
            <pc:sldMk cId="2170378181" sldId="643"/>
            <ac:spMk id="3" creationId="{E4A4E6B8-0E26-0242-50D9-EBDF17547CD6}"/>
          </ac:spMkLst>
        </pc:spChg>
        <pc:spChg chg="del mod">
          <ac:chgData name="Vercauteren, Tammy (CCCS)" userId="S::tammy.vercauteren@cccs.edu::43388d8c-2e3a-4ca4-976d-13e89900aa2d" providerId="AD" clId="Web-{72A2C6C1-B3D8-9199-7B2D-EEF176C80EDF}" dt="2024-02-28T01:03:53.426" v="725"/>
          <ac:spMkLst>
            <pc:docMk/>
            <pc:sldMk cId="2170378181" sldId="643"/>
            <ac:spMk id="5" creationId="{41BA81DD-7FA8-C615-4276-1CA9E1E4A736}"/>
          </ac:spMkLst>
        </pc:spChg>
      </pc:sldChg>
    </pc:docChg>
  </pc:docChgLst>
  <pc:docChgLst>
    <pc:chgData name="Russell, Chin Ya" userId="S::chinya.russell@cccs.edu::3c6f96c8-28c8-4836-8213-5632d6c516d5" providerId="AD" clId="Web-{798A2B8A-5AA7-5ADE-100E-C856830FAA03}"/>
    <pc:docChg chg="addSld delSld modSld">
      <pc:chgData name="Russell, Chin Ya" userId="S::chinya.russell@cccs.edu::3c6f96c8-28c8-4836-8213-5632d6c516d5" providerId="AD" clId="Web-{798A2B8A-5AA7-5ADE-100E-C856830FAA03}" dt="2024-03-12T14:29:45.688" v="50" actId="20577"/>
      <pc:docMkLst>
        <pc:docMk/>
      </pc:docMkLst>
      <pc:sldChg chg="modSp">
        <pc:chgData name="Russell, Chin Ya" userId="S::chinya.russell@cccs.edu::3c6f96c8-28c8-4836-8213-5632d6c516d5" providerId="AD" clId="Web-{798A2B8A-5AA7-5ADE-100E-C856830FAA03}" dt="2024-03-11T23:09:04.479" v="17" actId="20577"/>
        <pc:sldMkLst>
          <pc:docMk/>
          <pc:sldMk cId="177989284" sldId="291"/>
        </pc:sldMkLst>
        <pc:spChg chg="mod">
          <ac:chgData name="Russell, Chin Ya" userId="S::chinya.russell@cccs.edu::3c6f96c8-28c8-4836-8213-5632d6c516d5" providerId="AD" clId="Web-{798A2B8A-5AA7-5ADE-100E-C856830FAA03}" dt="2024-03-11T23:08:52.416" v="11" actId="20577"/>
          <ac:spMkLst>
            <pc:docMk/>
            <pc:sldMk cId="177989284" sldId="291"/>
            <ac:spMk id="2" creationId="{485E1AA1-30F3-4841-8DD5-2971C5D403EF}"/>
          </ac:spMkLst>
        </pc:spChg>
        <pc:spChg chg="mod">
          <ac:chgData name="Russell, Chin Ya" userId="S::chinya.russell@cccs.edu::3c6f96c8-28c8-4836-8213-5632d6c516d5" providerId="AD" clId="Web-{798A2B8A-5AA7-5ADE-100E-C856830FAA03}" dt="2024-03-11T23:09:04.479" v="17" actId="20577"/>
          <ac:spMkLst>
            <pc:docMk/>
            <pc:sldMk cId="177989284" sldId="291"/>
            <ac:spMk id="4" creationId="{8DB3E525-F93D-664B-A58A-065F6FA4AC01}"/>
          </ac:spMkLst>
        </pc:spChg>
      </pc:sldChg>
      <pc:sldChg chg="del">
        <pc:chgData name="Russell, Chin Ya" userId="S::chinya.russell@cccs.edu::3c6f96c8-28c8-4836-8213-5632d6c516d5" providerId="AD" clId="Web-{798A2B8A-5AA7-5ADE-100E-C856830FAA03}" dt="2024-03-11T23:10:53.044" v="20"/>
        <pc:sldMkLst>
          <pc:docMk/>
          <pc:sldMk cId="4216493888" sldId="306"/>
        </pc:sldMkLst>
      </pc:sldChg>
      <pc:sldChg chg="del">
        <pc:chgData name="Russell, Chin Ya" userId="S::chinya.russell@cccs.edu::3c6f96c8-28c8-4836-8213-5632d6c516d5" providerId="AD" clId="Web-{798A2B8A-5AA7-5ADE-100E-C856830FAA03}" dt="2024-03-11T23:10:53.044" v="25"/>
        <pc:sldMkLst>
          <pc:docMk/>
          <pc:sldMk cId="3589406317" sldId="579"/>
        </pc:sldMkLst>
      </pc:sldChg>
      <pc:sldChg chg="modSp new">
        <pc:chgData name="Russell, Chin Ya" userId="S::chinya.russell@cccs.edu::3c6f96c8-28c8-4836-8213-5632d6c516d5" providerId="AD" clId="Web-{798A2B8A-5AA7-5ADE-100E-C856830FAA03}" dt="2024-03-12T14:29:27.891" v="33" actId="20577"/>
        <pc:sldMkLst>
          <pc:docMk/>
          <pc:sldMk cId="1749488857" sldId="628"/>
        </pc:sldMkLst>
        <pc:spChg chg="mod">
          <ac:chgData name="Russell, Chin Ya" userId="S::chinya.russell@cccs.edu::3c6f96c8-28c8-4836-8213-5632d6c516d5" providerId="AD" clId="Web-{798A2B8A-5AA7-5ADE-100E-C856830FAA03}" dt="2024-03-12T14:29:27.891" v="33" actId="20577"/>
          <ac:spMkLst>
            <pc:docMk/>
            <pc:sldMk cId="1749488857" sldId="628"/>
            <ac:spMk id="2" creationId="{91578144-9568-F815-524B-E5859E75CC1B}"/>
          </ac:spMkLst>
        </pc:spChg>
      </pc:sldChg>
      <pc:sldChg chg="del">
        <pc:chgData name="Russell, Chin Ya" userId="S::chinya.russell@cccs.edu::3c6f96c8-28c8-4836-8213-5632d6c516d5" providerId="AD" clId="Web-{798A2B8A-5AA7-5ADE-100E-C856830FAA03}" dt="2024-03-11T23:09:09.463" v="18"/>
        <pc:sldMkLst>
          <pc:docMk/>
          <pc:sldMk cId="4075770501" sldId="628"/>
        </pc:sldMkLst>
      </pc:sldChg>
      <pc:sldChg chg="modSp new">
        <pc:chgData name="Russell, Chin Ya" userId="S::chinya.russell@cccs.edu::3c6f96c8-28c8-4836-8213-5632d6c516d5" providerId="AD" clId="Web-{798A2B8A-5AA7-5ADE-100E-C856830FAA03}" dt="2024-03-12T14:29:45.688" v="50" actId="20577"/>
        <pc:sldMkLst>
          <pc:docMk/>
          <pc:sldMk cId="4112149339" sldId="629"/>
        </pc:sldMkLst>
        <pc:spChg chg="mod">
          <ac:chgData name="Russell, Chin Ya" userId="S::chinya.russell@cccs.edu::3c6f96c8-28c8-4836-8213-5632d6c516d5" providerId="AD" clId="Web-{798A2B8A-5AA7-5ADE-100E-C856830FAA03}" dt="2024-03-12T14:29:45.688" v="50" actId="20577"/>
          <ac:spMkLst>
            <pc:docMk/>
            <pc:sldMk cId="4112149339" sldId="629"/>
            <ac:spMk id="2" creationId="{64663E50-EA59-D2D9-36C9-9D4519CF9990}"/>
          </ac:spMkLst>
        </pc:spChg>
      </pc:sldChg>
      <pc:sldChg chg="del">
        <pc:chgData name="Russell, Chin Ya" userId="S::chinya.russell@cccs.edu::3c6f96c8-28c8-4836-8213-5632d6c516d5" providerId="AD" clId="Web-{798A2B8A-5AA7-5ADE-100E-C856830FAA03}" dt="2024-03-11T23:10:53.029" v="19"/>
        <pc:sldMkLst>
          <pc:docMk/>
          <pc:sldMk cId="1518744075" sldId="635"/>
        </pc:sldMkLst>
      </pc:sldChg>
      <pc:sldChg chg="del">
        <pc:chgData name="Russell, Chin Ya" userId="S::chinya.russell@cccs.edu::3c6f96c8-28c8-4836-8213-5632d6c516d5" providerId="AD" clId="Web-{798A2B8A-5AA7-5ADE-100E-C856830FAA03}" dt="2024-03-11T23:10:53.044" v="22"/>
        <pc:sldMkLst>
          <pc:docMk/>
          <pc:sldMk cId="2050936751" sldId="638"/>
        </pc:sldMkLst>
      </pc:sldChg>
      <pc:sldChg chg="del">
        <pc:chgData name="Russell, Chin Ya" userId="S::chinya.russell@cccs.edu::3c6f96c8-28c8-4836-8213-5632d6c516d5" providerId="AD" clId="Web-{798A2B8A-5AA7-5ADE-100E-C856830FAA03}" dt="2024-03-11T23:10:53.044" v="21"/>
        <pc:sldMkLst>
          <pc:docMk/>
          <pc:sldMk cId="3690286369" sldId="639"/>
        </pc:sldMkLst>
      </pc:sldChg>
      <pc:sldChg chg="del">
        <pc:chgData name="Russell, Chin Ya" userId="S::chinya.russell@cccs.edu::3c6f96c8-28c8-4836-8213-5632d6c516d5" providerId="AD" clId="Web-{798A2B8A-5AA7-5ADE-100E-C856830FAA03}" dt="2024-03-11T23:10:53.044" v="26"/>
        <pc:sldMkLst>
          <pc:docMk/>
          <pc:sldMk cId="340302495" sldId="640"/>
        </pc:sldMkLst>
      </pc:sldChg>
      <pc:sldChg chg="del">
        <pc:chgData name="Russell, Chin Ya" userId="S::chinya.russell@cccs.edu::3c6f96c8-28c8-4836-8213-5632d6c516d5" providerId="AD" clId="Web-{798A2B8A-5AA7-5ADE-100E-C856830FAA03}" dt="2024-03-11T23:10:53.044" v="27"/>
        <pc:sldMkLst>
          <pc:docMk/>
          <pc:sldMk cId="1064697476" sldId="641"/>
        </pc:sldMkLst>
      </pc:sldChg>
      <pc:sldChg chg="del">
        <pc:chgData name="Russell, Chin Ya" userId="S::chinya.russell@cccs.edu::3c6f96c8-28c8-4836-8213-5632d6c516d5" providerId="AD" clId="Web-{798A2B8A-5AA7-5ADE-100E-C856830FAA03}" dt="2024-03-11T23:10:53.044" v="24"/>
        <pc:sldMkLst>
          <pc:docMk/>
          <pc:sldMk cId="1390377443" sldId="642"/>
        </pc:sldMkLst>
      </pc:sldChg>
      <pc:sldChg chg="del">
        <pc:chgData name="Russell, Chin Ya" userId="S::chinya.russell@cccs.edu::3c6f96c8-28c8-4836-8213-5632d6c516d5" providerId="AD" clId="Web-{798A2B8A-5AA7-5ADE-100E-C856830FAA03}" dt="2024-03-11T23:10:53.044" v="23"/>
        <pc:sldMkLst>
          <pc:docMk/>
          <pc:sldMk cId="2170378181" sldId="643"/>
        </pc:sldMkLst>
      </pc:sldChg>
    </pc:docChg>
  </pc:docChgLst>
  <pc:docChgLst>
    <pc:chgData name="Russell, Chin Ya" userId="S::chinya.russell@cccs.edu::3c6f96c8-28c8-4836-8213-5632d6c516d5" providerId="AD" clId="Web-{FE666E9F-536E-A6EB-CA5E-75E3299A8F5A}"/>
    <pc:docChg chg="addSld delSld modSld">
      <pc:chgData name="Russell, Chin Ya" userId="S::chinya.russell@cccs.edu::3c6f96c8-28c8-4836-8213-5632d6c516d5" providerId="AD" clId="Web-{FE666E9F-536E-A6EB-CA5E-75E3299A8F5A}" dt="2024-02-26T21:12:04.667" v="276" actId="20577"/>
      <pc:docMkLst>
        <pc:docMk/>
      </pc:docMkLst>
      <pc:sldChg chg="modSp">
        <pc:chgData name="Russell, Chin Ya" userId="S::chinya.russell@cccs.edu::3c6f96c8-28c8-4836-8213-5632d6c516d5" providerId="AD" clId="Web-{FE666E9F-536E-A6EB-CA5E-75E3299A8F5A}" dt="2024-02-26T16:51:53.999" v="3" actId="20577"/>
        <pc:sldMkLst>
          <pc:docMk/>
          <pc:sldMk cId="177989284" sldId="291"/>
        </pc:sldMkLst>
        <pc:spChg chg="mod">
          <ac:chgData name="Russell, Chin Ya" userId="S::chinya.russell@cccs.edu::3c6f96c8-28c8-4836-8213-5632d6c516d5" providerId="AD" clId="Web-{FE666E9F-536E-A6EB-CA5E-75E3299A8F5A}" dt="2024-02-26T16:51:53.999" v="3" actId="20577"/>
          <ac:spMkLst>
            <pc:docMk/>
            <pc:sldMk cId="177989284" sldId="291"/>
            <ac:spMk id="2" creationId="{485E1AA1-30F3-4841-8DD5-2971C5D403EF}"/>
          </ac:spMkLst>
        </pc:spChg>
        <pc:spChg chg="mod">
          <ac:chgData name="Russell, Chin Ya" userId="S::chinya.russell@cccs.edu::3c6f96c8-28c8-4836-8213-5632d6c516d5" providerId="AD" clId="Web-{FE666E9F-536E-A6EB-CA5E-75E3299A8F5A}" dt="2024-02-26T16:51:39.827" v="1" actId="20577"/>
          <ac:spMkLst>
            <pc:docMk/>
            <pc:sldMk cId="177989284" sldId="291"/>
            <ac:spMk id="4" creationId="{8DB3E525-F93D-664B-A58A-065F6FA4AC01}"/>
          </ac:spMkLst>
        </pc:spChg>
      </pc:sldChg>
      <pc:sldChg chg="del">
        <pc:chgData name="Russell, Chin Ya" userId="S::chinya.russell@cccs.edu::3c6f96c8-28c8-4836-8213-5632d6c516d5" providerId="AD" clId="Web-{FE666E9F-536E-A6EB-CA5E-75E3299A8F5A}" dt="2024-02-26T16:55:26.204" v="33"/>
        <pc:sldMkLst>
          <pc:docMk/>
          <pc:sldMk cId="3024020518" sldId="314"/>
        </pc:sldMkLst>
      </pc:sldChg>
      <pc:sldChg chg="del">
        <pc:chgData name="Russell, Chin Ya" userId="S::chinya.russell@cccs.edu::3c6f96c8-28c8-4836-8213-5632d6c516d5" providerId="AD" clId="Web-{FE666E9F-536E-A6EB-CA5E-75E3299A8F5A}" dt="2024-02-26T16:55:17.547" v="19"/>
        <pc:sldMkLst>
          <pc:docMk/>
          <pc:sldMk cId="4037186919" sldId="554"/>
        </pc:sldMkLst>
      </pc:sldChg>
      <pc:sldChg chg="del">
        <pc:chgData name="Russell, Chin Ya" userId="S::chinya.russell@cccs.edu::3c6f96c8-28c8-4836-8213-5632d6c516d5" providerId="AD" clId="Web-{FE666E9F-536E-A6EB-CA5E-75E3299A8F5A}" dt="2024-02-26T16:55:25.204" v="31"/>
        <pc:sldMkLst>
          <pc:docMk/>
          <pc:sldMk cId="1309496398" sldId="571"/>
        </pc:sldMkLst>
      </pc:sldChg>
      <pc:sldChg chg="modSp">
        <pc:chgData name="Russell, Chin Ya" userId="S::chinya.russell@cccs.edu::3c6f96c8-28c8-4836-8213-5632d6c516d5" providerId="AD" clId="Web-{FE666E9F-536E-A6EB-CA5E-75E3299A8F5A}" dt="2024-02-26T21:05:30.316" v="214" actId="20577"/>
        <pc:sldMkLst>
          <pc:docMk/>
          <pc:sldMk cId="3589406317" sldId="579"/>
        </pc:sldMkLst>
        <pc:spChg chg="mod">
          <ac:chgData name="Russell, Chin Ya" userId="S::chinya.russell@cccs.edu::3c6f96c8-28c8-4836-8213-5632d6c516d5" providerId="AD" clId="Web-{FE666E9F-536E-A6EB-CA5E-75E3299A8F5A}" dt="2024-02-26T16:52:26.530" v="16" actId="20577"/>
          <ac:spMkLst>
            <pc:docMk/>
            <pc:sldMk cId="3589406317" sldId="579"/>
            <ac:spMk id="2" creationId="{F003EFC3-20F8-2D88-7BC2-68942FEE7880}"/>
          </ac:spMkLst>
        </pc:spChg>
        <pc:spChg chg="mod">
          <ac:chgData name="Russell, Chin Ya" userId="S::chinya.russell@cccs.edu::3c6f96c8-28c8-4836-8213-5632d6c516d5" providerId="AD" clId="Web-{FE666E9F-536E-A6EB-CA5E-75E3299A8F5A}" dt="2024-02-26T21:05:30.316" v="214" actId="20577"/>
          <ac:spMkLst>
            <pc:docMk/>
            <pc:sldMk cId="3589406317" sldId="579"/>
            <ac:spMk id="3" creationId="{DCBA68BD-ADB5-A7D6-FFE8-67592097CF4C}"/>
          </ac:spMkLst>
        </pc:spChg>
      </pc:sldChg>
      <pc:sldChg chg="del">
        <pc:chgData name="Russell, Chin Ya" userId="S::chinya.russell@cccs.edu::3c6f96c8-28c8-4836-8213-5632d6c516d5" providerId="AD" clId="Web-{FE666E9F-536E-A6EB-CA5E-75E3299A8F5A}" dt="2024-02-26T16:55:26.969" v="34"/>
        <pc:sldMkLst>
          <pc:docMk/>
          <pc:sldMk cId="939050904" sldId="582"/>
        </pc:sldMkLst>
      </pc:sldChg>
      <pc:sldChg chg="del">
        <pc:chgData name="Russell, Chin Ya" userId="S::chinya.russell@cccs.edu::3c6f96c8-28c8-4836-8213-5632d6c516d5" providerId="AD" clId="Web-{FE666E9F-536E-A6EB-CA5E-75E3299A8F5A}" dt="2024-02-26T16:55:21.938" v="26"/>
        <pc:sldMkLst>
          <pc:docMk/>
          <pc:sldMk cId="1238661596" sldId="594"/>
        </pc:sldMkLst>
      </pc:sldChg>
      <pc:sldChg chg="del">
        <pc:chgData name="Russell, Chin Ya" userId="S::chinya.russell@cccs.edu::3c6f96c8-28c8-4836-8213-5632d6c516d5" providerId="AD" clId="Web-{FE666E9F-536E-A6EB-CA5E-75E3299A8F5A}" dt="2024-02-26T16:55:24.813" v="29"/>
        <pc:sldMkLst>
          <pc:docMk/>
          <pc:sldMk cId="3226842943" sldId="596"/>
        </pc:sldMkLst>
      </pc:sldChg>
      <pc:sldChg chg="del">
        <pc:chgData name="Russell, Chin Ya" userId="S::chinya.russell@cccs.edu::3c6f96c8-28c8-4836-8213-5632d6c516d5" providerId="AD" clId="Web-{FE666E9F-536E-A6EB-CA5E-75E3299A8F5A}" dt="2024-02-26T16:55:25.235" v="32"/>
        <pc:sldMkLst>
          <pc:docMk/>
          <pc:sldMk cId="1628086385" sldId="626"/>
        </pc:sldMkLst>
      </pc:sldChg>
      <pc:sldChg chg="add del">
        <pc:chgData name="Russell, Chin Ya" userId="S::chinya.russell@cccs.edu::3c6f96c8-28c8-4836-8213-5632d6c516d5" providerId="AD" clId="Web-{FE666E9F-536E-A6EB-CA5E-75E3299A8F5A}" dt="2024-02-26T16:55:30.047" v="36"/>
        <pc:sldMkLst>
          <pc:docMk/>
          <pc:sldMk cId="1043104303" sldId="627"/>
        </pc:sldMkLst>
      </pc:sldChg>
      <pc:sldChg chg="modSp new">
        <pc:chgData name="Russell, Chin Ya" userId="S::chinya.russell@cccs.edu::3c6f96c8-28c8-4836-8213-5632d6c516d5" providerId="AD" clId="Web-{FE666E9F-536E-A6EB-CA5E-75E3299A8F5A}" dt="2024-02-26T17:03:23.974" v="53" actId="20577"/>
        <pc:sldMkLst>
          <pc:docMk/>
          <pc:sldMk cId="4075770501" sldId="628"/>
        </pc:sldMkLst>
        <pc:spChg chg="mod">
          <ac:chgData name="Russell, Chin Ya" userId="S::chinya.russell@cccs.edu::3c6f96c8-28c8-4836-8213-5632d6c516d5" providerId="AD" clId="Web-{FE666E9F-536E-A6EB-CA5E-75E3299A8F5A}" dt="2024-02-26T17:03:23.974" v="53" actId="20577"/>
          <ac:spMkLst>
            <pc:docMk/>
            <pc:sldMk cId="4075770501" sldId="628"/>
            <ac:spMk id="2" creationId="{FB68F610-A7A6-8B9C-4A54-A720768630AC}"/>
          </ac:spMkLst>
        </pc:spChg>
      </pc:sldChg>
      <pc:sldChg chg="del">
        <pc:chgData name="Russell, Chin Ya" userId="S::chinya.russell@cccs.edu::3c6f96c8-28c8-4836-8213-5632d6c516d5" providerId="AD" clId="Web-{FE666E9F-536E-A6EB-CA5E-75E3299A8F5A}" dt="2024-02-26T16:55:16.297" v="18"/>
        <pc:sldMkLst>
          <pc:docMk/>
          <pc:sldMk cId="1971122728" sldId="629"/>
        </pc:sldMkLst>
      </pc:sldChg>
      <pc:sldChg chg="modSp new">
        <pc:chgData name="Russell, Chin Ya" userId="S::chinya.russell@cccs.edu::3c6f96c8-28c8-4836-8213-5632d6c516d5" providerId="AD" clId="Web-{FE666E9F-536E-A6EB-CA5E-75E3299A8F5A}" dt="2024-02-26T21:12:04.667" v="276" actId="20577"/>
        <pc:sldMkLst>
          <pc:docMk/>
          <pc:sldMk cId="4221799187" sldId="629"/>
        </pc:sldMkLst>
        <pc:spChg chg="mod">
          <ac:chgData name="Russell, Chin Ya" userId="S::chinya.russell@cccs.edu::3c6f96c8-28c8-4836-8213-5632d6c516d5" providerId="AD" clId="Web-{FE666E9F-536E-A6EB-CA5E-75E3299A8F5A}" dt="2024-02-26T17:38:57.180" v="213" actId="20577"/>
          <ac:spMkLst>
            <pc:docMk/>
            <pc:sldMk cId="4221799187" sldId="629"/>
            <ac:spMk id="2" creationId="{7A31ECFC-EC3E-1023-3B2B-66D631B3A26F}"/>
          </ac:spMkLst>
        </pc:spChg>
        <pc:spChg chg="mod">
          <ac:chgData name="Russell, Chin Ya" userId="S::chinya.russell@cccs.edu::3c6f96c8-28c8-4836-8213-5632d6c516d5" providerId="AD" clId="Web-{FE666E9F-536E-A6EB-CA5E-75E3299A8F5A}" dt="2024-02-26T21:12:04.667" v="276" actId="20577"/>
          <ac:spMkLst>
            <pc:docMk/>
            <pc:sldMk cId="4221799187" sldId="629"/>
            <ac:spMk id="3" creationId="{E4A4E6B8-0E26-0242-50D9-EBDF17547CD6}"/>
          </ac:spMkLst>
        </pc:spChg>
      </pc:sldChg>
      <pc:sldChg chg="del">
        <pc:chgData name="Russell, Chin Ya" userId="S::chinya.russell@cccs.edu::3c6f96c8-28c8-4836-8213-5632d6c516d5" providerId="AD" clId="Web-{FE666E9F-536E-A6EB-CA5E-75E3299A8F5A}" dt="2024-02-26T16:55:19.891" v="23"/>
        <pc:sldMkLst>
          <pc:docMk/>
          <pc:sldMk cId="4279264207" sldId="630"/>
        </pc:sldMkLst>
      </pc:sldChg>
      <pc:sldChg chg="del">
        <pc:chgData name="Russell, Chin Ya" userId="S::chinya.russell@cccs.edu::3c6f96c8-28c8-4836-8213-5632d6c516d5" providerId="AD" clId="Web-{FE666E9F-536E-A6EB-CA5E-75E3299A8F5A}" dt="2024-02-26T16:55:22.766" v="27"/>
        <pc:sldMkLst>
          <pc:docMk/>
          <pc:sldMk cId="3582856038" sldId="631"/>
        </pc:sldMkLst>
      </pc:sldChg>
      <pc:sldChg chg="del">
        <pc:chgData name="Russell, Chin Ya" userId="S::chinya.russell@cccs.edu::3c6f96c8-28c8-4836-8213-5632d6c516d5" providerId="AD" clId="Web-{FE666E9F-536E-A6EB-CA5E-75E3299A8F5A}" dt="2024-02-26T16:55:24.032" v="28"/>
        <pc:sldMkLst>
          <pc:docMk/>
          <pc:sldMk cId="1277854428" sldId="632"/>
        </pc:sldMkLst>
      </pc:sldChg>
      <pc:sldChg chg="del">
        <pc:chgData name="Russell, Chin Ya" userId="S::chinya.russell@cccs.edu::3c6f96c8-28c8-4836-8213-5632d6c516d5" providerId="AD" clId="Web-{FE666E9F-536E-A6EB-CA5E-75E3299A8F5A}" dt="2024-02-26T16:55:25.188" v="30"/>
        <pc:sldMkLst>
          <pc:docMk/>
          <pc:sldMk cId="1528077118" sldId="633"/>
        </pc:sldMkLst>
      </pc:sldChg>
      <pc:sldChg chg="del">
        <pc:chgData name="Russell, Chin Ya" userId="S::chinya.russell@cccs.edu::3c6f96c8-28c8-4836-8213-5632d6c516d5" providerId="AD" clId="Web-{FE666E9F-536E-A6EB-CA5E-75E3299A8F5A}" dt="2024-02-26T16:55:17.719" v="20"/>
        <pc:sldMkLst>
          <pc:docMk/>
          <pc:sldMk cId="1088111282" sldId="634"/>
        </pc:sldMkLst>
      </pc:sldChg>
      <pc:sldChg chg="del">
        <pc:chgData name="Russell, Chin Ya" userId="S::chinya.russell@cccs.edu::3c6f96c8-28c8-4836-8213-5632d6c516d5" providerId="AD" clId="Web-{FE666E9F-536E-A6EB-CA5E-75E3299A8F5A}" dt="2024-02-26T16:55:18.547" v="21"/>
        <pc:sldMkLst>
          <pc:docMk/>
          <pc:sldMk cId="3053828857" sldId="635"/>
        </pc:sldMkLst>
      </pc:sldChg>
      <pc:sldChg chg="del">
        <pc:chgData name="Russell, Chin Ya" userId="S::chinya.russell@cccs.edu::3c6f96c8-28c8-4836-8213-5632d6c516d5" providerId="AD" clId="Web-{FE666E9F-536E-A6EB-CA5E-75E3299A8F5A}" dt="2024-02-26T16:55:18.813" v="22"/>
        <pc:sldMkLst>
          <pc:docMk/>
          <pc:sldMk cId="3871516793" sldId="636"/>
        </pc:sldMkLst>
      </pc:sldChg>
      <pc:sldChg chg="del">
        <pc:chgData name="Russell, Chin Ya" userId="S::chinya.russell@cccs.edu::3c6f96c8-28c8-4836-8213-5632d6c516d5" providerId="AD" clId="Web-{FE666E9F-536E-A6EB-CA5E-75E3299A8F5A}" dt="2024-02-26T16:55:20.750" v="24"/>
        <pc:sldMkLst>
          <pc:docMk/>
          <pc:sldMk cId="287843313" sldId="637"/>
        </pc:sldMkLst>
      </pc:sldChg>
      <pc:sldChg chg="del">
        <pc:chgData name="Russell, Chin Ya" userId="S::chinya.russell@cccs.edu::3c6f96c8-28c8-4836-8213-5632d6c516d5" providerId="AD" clId="Web-{FE666E9F-536E-A6EB-CA5E-75E3299A8F5A}" dt="2024-02-26T16:55:21.563" v="25"/>
        <pc:sldMkLst>
          <pc:docMk/>
          <pc:sldMk cId="803923172" sldId="6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2E92-D147-604F-95CA-431B8E16FE8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B37E9-93E4-E149-9F8B-554ED85A7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2FE0-3B95-9C48-B3ED-0D5973C269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29F02-9BD2-BA45-A26C-D4A5014B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7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 for taking the time to learn more about this important project and for your feedback.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9F02-9BD2-BA45-A26C-D4A5014BFF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011" y="1285794"/>
            <a:ext cx="4183302" cy="738935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427CB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011" y="2025587"/>
            <a:ext cx="4183302" cy="807221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602B7128-4101-C34E-934A-5A276CA75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A9D820-BFF1-8848-BECE-DCF3F0EBBB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011" y="2902859"/>
            <a:ext cx="4183302" cy="1119187"/>
          </a:xfr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None/>
              <a:defRPr sz="13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/>
              <a:t>Click to edit Master author information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EB46-61DF-DF44-9262-6E902E8D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5619" r="52059"/>
          <a:stretch/>
        </p:blipFill>
        <p:spPr>
          <a:xfrm>
            <a:off x="4786313" y="0"/>
            <a:ext cx="4357687" cy="51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427CB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29295"/>
            <a:ext cx="7886700" cy="1792562"/>
          </a:xfrm>
        </p:spPr>
        <p:txBody>
          <a:bodyPr anchor="t">
            <a:normAutofit/>
          </a:bodyPr>
          <a:lstStyle>
            <a:lvl1pPr>
              <a:defRPr sz="32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415D3-0A25-D247-B9A8-D3D1F1321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7318"/>
          <a:stretch/>
        </p:blipFill>
        <p:spPr>
          <a:xfrm>
            <a:off x="0" y="2734886"/>
            <a:ext cx="9144000" cy="24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C7FDA-A241-6248-9794-E1A2934F4935}"/>
              </a:ext>
            </a:extLst>
          </p:cNvPr>
          <p:cNvSpPr/>
          <p:nvPr userDrawn="1"/>
        </p:nvSpPr>
        <p:spPr>
          <a:xfrm>
            <a:off x="574766" y="4476206"/>
            <a:ext cx="1053737" cy="60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8698"/>
            <a:ext cx="7886700" cy="353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3AF5B793-A8FE-CB4C-BEAD-E0D98F0CF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rgbClr val="427CB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7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45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13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coloradoonline.cccs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inya.russell@cccs.edu" TargetMode="External"/><Relationship Id="rId5" Type="http://schemas.openxmlformats.org/officeDocument/2006/relationships/hyperlink" Target="mailto:tammy.vercauteren@cccs.edu" TargetMode="External"/><Relationship Id="rId4" Type="http://schemas.openxmlformats.org/officeDocument/2006/relationships/hyperlink" Target="mailto:diane.duffy@ccc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1AA1-30F3-4841-8DD5-2971C5D40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011" y="1220436"/>
            <a:ext cx="3968989" cy="1734853"/>
          </a:xfrm>
        </p:spPr>
        <p:txBody>
          <a:bodyPr>
            <a:noAutofit/>
          </a:bodyPr>
          <a:lstStyle/>
          <a:p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1800" b="1" i="0" u="none" strike="noStrike" dirty="0">
                <a:solidFill>
                  <a:srgbClr val="427CB1"/>
                </a:solidFill>
                <a:effectLst/>
                <a:latin typeface="Helvetica Neue"/>
              </a:rPr>
              <a:t>Colorado Online </a:t>
            </a:r>
            <a:r>
              <a:rPr lang="en-US" sz="1800" b="0" i="0" dirty="0">
                <a:solidFill>
                  <a:srgbClr val="427CB1"/>
                </a:solidFill>
                <a:effectLst/>
                <a:latin typeface="Helvetica Neue"/>
              </a:rPr>
              <a:t>​</a:t>
            </a:r>
            <a:br>
              <a:rPr lang="en-US" sz="1800" b="0" i="0" dirty="0">
                <a:effectLst/>
                <a:latin typeface="Helvetica Neue" panose="02000503000000020004"/>
              </a:rPr>
            </a:br>
            <a:r>
              <a:rPr lang="en-US" sz="1800" b="1" i="0" u="none" strike="noStrike" dirty="0">
                <a:solidFill>
                  <a:srgbClr val="427CB1"/>
                </a:solidFill>
                <a:effectLst/>
                <a:latin typeface="Helvetica Neue"/>
              </a:rPr>
              <a:t>Information Session</a:t>
            </a:r>
            <a:br>
              <a:rPr lang="en-US" sz="1800" dirty="0">
                <a:latin typeface="Helvetica Neue"/>
              </a:rPr>
            </a:br>
            <a:br>
              <a:rPr lang="en-US" sz="1800" dirty="0">
                <a:latin typeface="Helvetica Neue"/>
              </a:rPr>
            </a:br>
            <a:r>
              <a:rPr lang="en-US" sz="1800" dirty="0">
                <a:latin typeface="Helvetica Neue"/>
              </a:rPr>
              <a:t>Academic Technology Tools:</a:t>
            </a:r>
            <a:br>
              <a:rPr lang="en-US" sz="1800" dirty="0">
                <a:latin typeface="Helvetica Neue"/>
              </a:rPr>
            </a:br>
            <a:br>
              <a:rPr lang="en-US" sz="1800" dirty="0">
                <a:latin typeface="Helvetica Neue"/>
              </a:rPr>
            </a:br>
            <a:r>
              <a:rPr lang="en-US" sz="1800" dirty="0">
                <a:latin typeface="Helvetica Neue"/>
              </a:rPr>
              <a:t>Simple Syllabus &amp; Yuja Panorama </a:t>
            </a:r>
            <a:br>
              <a:rPr lang="en-US" sz="1800" dirty="0">
                <a:latin typeface="Helvetica Neue"/>
              </a:rPr>
            </a:br>
            <a:r>
              <a:rPr lang="en-US" sz="1800" dirty="0">
                <a:latin typeface="Helvetica Neue"/>
              </a:rPr>
              <a:t> 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3E525-F93D-664B-A58A-065F6FA4A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3011" y="3400148"/>
            <a:ext cx="4183302" cy="1624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lang="en-US" sz="1100"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100">
                <a:latin typeface="Helvetica Neue Light"/>
              </a:rPr>
              <a:t>March 13, 2024</a:t>
            </a:r>
            <a:endParaRPr lang="en-US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F90A56E-1AB0-FA4F-9F86-9A5CD0D0E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11" y="3554386"/>
            <a:ext cx="2654540" cy="5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– Transition to Colorado Online by Fall 2024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49" y="1098550"/>
          <a:ext cx="8231042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>
                          <a:latin typeface="Helvetica Neue"/>
                          <a:cs typeface="Helvetica Neue"/>
                        </a:rPr>
                        <a:t>Rationale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latin typeface="Helvetica Neue"/>
                          <a:cs typeface="Helvetica Neue"/>
                        </a:rPr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Meet student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Ensure equity of access &amp; success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Improve ease</a:t>
                      </a:r>
                      <a:r>
                        <a:rPr lang="en-US" sz="1500" baseline="0">
                          <a:latin typeface="Helvetica Neue"/>
                          <a:cs typeface="Helvetica Neue"/>
                        </a:rPr>
                        <a:t> of use for students</a:t>
                      </a:r>
                      <a:endParaRPr lang="en-US" sz="1500">
                        <a:latin typeface="Helvetica Neue"/>
                        <a:cs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Compliance with accreditation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College oversight, improve efficiency, leverage existing state online investments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Growing student demand for online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Increase capacity, grow enrollment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Offer more fully online programs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Increase workforce &amp;</a:t>
                      </a:r>
                      <a:r>
                        <a:rPr lang="en-US" sz="1500" baseline="0">
                          <a:latin typeface="Helvetica Neue"/>
                          <a:cs typeface="Helvetica Neue"/>
                        </a:rPr>
                        <a:t> noncredit options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Attract new markets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Economic ability to serve current &amp; future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Reduce internal competition, become more competitive externally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Increase revenue, Improve use of resources at a lower cost to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Support existing CCCS efforts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500">
                          <a:latin typeface="Helvetica Neue"/>
                          <a:cs typeface="Helvetica Neue"/>
                        </a:rPr>
                        <a:t>Expand opportunities via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8144-9568-F815-524B-E5859E75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Medium"/>
              </a:rPr>
              <a:t>Simple Syllabus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4582F-09D7-CA0E-6C4A-F320E130A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8698"/>
            <a:ext cx="7994531" cy="35340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Helvetica Neue Light"/>
              </a:rPr>
              <a:t>Guiding Principles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Helvetica Neue Light"/>
              </a:rPr>
              <a:t>Decisions during implementation are academic and college driven.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Helvetica Neue Light"/>
              </a:rPr>
              <a:t>Student Experience. 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Helvetica Neue Light"/>
              </a:rPr>
              <a:t>Get it right before going live (don't rush it)!</a:t>
            </a:r>
          </a:p>
          <a:p>
            <a:r>
              <a:rPr lang="en-US" sz="1600" b="1" dirty="0">
                <a:solidFill>
                  <a:srgbClr val="000000"/>
                </a:solidFill>
                <a:latin typeface="Helvetica Neue Light"/>
              </a:rPr>
              <a:t>What are the benefits?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Helvetica Neue Light"/>
              </a:rPr>
              <a:t>Time saver for instructors.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Helvetica Neue Light"/>
              </a:rPr>
              <a:t>Consistent experience for students.</a:t>
            </a:r>
          </a:p>
          <a:p>
            <a:r>
              <a:rPr lang="en-US" sz="1600" b="1" dirty="0">
                <a:solidFill>
                  <a:srgbClr val="000000"/>
                </a:solidFill>
                <a:latin typeface="Helvetica Neue Light"/>
              </a:rPr>
              <a:t>Project Team</a:t>
            </a:r>
            <a:endParaRPr lang="en-US" dirty="0"/>
          </a:p>
          <a:p>
            <a:pPr lvl="1"/>
            <a:r>
              <a:rPr lang="en-US" sz="1600" dirty="0">
                <a:solidFill>
                  <a:srgbClr val="000000"/>
                </a:solidFill>
                <a:latin typeface="Helvetica Neue Light"/>
              </a:rPr>
              <a:t>Simple Syllabus Implementation Leads at the Colleges working with CCCS Team</a:t>
            </a:r>
          </a:p>
          <a:p>
            <a:pPr lvl="1"/>
            <a:endParaRPr lang="en-US" sz="1600" dirty="0">
              <a:solidFill>
                <a:srgbClr val="000000"/>
              </a:solidFill>
              <a:latin typeface="Helvetica Neue Light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ACCF2-D3E3-75D0-1181-A90869CC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8144-9568-F815-524B-E5859E75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 Neue Medium"/>
              </a:rPr>
              <a:t>Simple Syllabus – Implementation Leads and Project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ACCF2-D3E3-75D0-1181-A90869CC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25C8318-D5AE-66B1-E3FD-2F01F68FE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741956"/>
              </p:ext>
            </p:extLst>
          </p:nvPr>
        </p:nvGraphicFramePr>
        <p:xfrm>
          <a:off x="386195" y="934027"/>
          <a:ext cx="8345645" cy="180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235">
                  <a:extLst>
                    <a:ext uri="{9D8B030D-6E8A-4147-A177-3AD203B41FA5}">
                      <a16:colId xmlns:a16="http://schemas.microsoft.com/office/drawing/2014/main" val="1513106438"/>
                    </a:ext>
                  </a:extLst>
                </a:gridCol>
                <a:gridCol w="1192235">
                  <a:extLst>
                    <a:ext uri="{9D8B030D-6E8A-4147-A177-3AD203B41FA5}">
                      <a16:colId xmlns:a16="http://schemas.microsoft.com/office/drawing/2014/main" val="2282193758"/>
                    </a:ext>
                  </a:extLst>
                </a:gridCol>
                <a:gridCol w="1192235">
                  <a:extLst>
                    <a:ext uri="{9D8B030D-6E8A-4147-A177-3AD203B41FA5}">
                      <a16:colId xmlns:a16="http://schemas.microsoft.com/office/drawing/2014/main" val="2238699667"/>
                    </a:ext>
                  </a:extLst>
                </a:gridCol>
                <a:gridCol w="1192235">
                  <a:extLst>
                    <a:ext uri="{9D8B030D-6E8A-4147-A177-3AD203B41FA5}">
                      <a16:colId xmlns:a16="http://schemas.microsoft.com/office/drawing/2014/main" val="4249039889"/>
                    </a:ext>
                  </a:extLst>
                </a:gridCol>
                <a:gridCol w="1192235">
                  <a:extLst>
                    <a:ext uri="{9D8B030D-6E8A-4147-A177-3AD203B41FA5}">
                      <a16:colId xmlns:a16="http://schemas.microsoft.com/office/drawing/2014/main" val="1161790287"/>
                    </a:ext>
                  </a:extLst>
                </a:gridCol>
                <a:gridCol w="1192235">
                  <a:extLst>
                    <a:ext uri="{9D8B030D-6E8A-4147-A177-3AD203B41FA5}">
                      <a16:colId xmlns:a16="http://schemas.microsoft.com/office/drawing/2014/main" val="4203595696"/>
                    </a:ext>
                  </a:extLst>
                </a:gridCol>
                <a:gridCol w="1192235">
                  <a:extLst>
                    <a:ext uri="{9D8B030D-6E8A-4147-A177-3AD203B41FA5}">
                      <a16:colId xmlns:a16="http://schemas.microsoft.com/office/drawing/2014/main" val="1621517120"/>
                    </a:ext>
                  </a:extLst>
                </a:gridCol>
              </a:tblGrid>
              <a:tr h="34251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ACC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CNCC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CCD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FRCC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LCC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MCC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12637"/>
                  </a:ext>
                </a:extLst>
              </a:tr>
              <a:tr h="1377204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Courtney Dale 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Amy Nave 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Monica </a:t>
                      </a:r>
                      <a:r>
                        <a:rPr lang="en-US" sz="1000" b="0" i="0" u="none" strike="noStrike" noProof="0" dirty="0" err="1">
                          <a:latin typeface="Helvetica Neue"/>
                        </a:rPr>
                        <a:t>Fuglei</a:t>
                      </a:r>
                      <a:r>
                        <a:rPr lang="en-US" sz="1000" b="0" i="0" u="none" strike="noStrike" noProof="0" dirty="0">
                          <a:latin typeface="Helvetica Neue"/>
                        </a:rPr>
                        <a:t>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Susan </a:t>
                      </a:r>
                      <a:r>
                        <a:rPr lang="en-US" sz="1000" b="0" i="0" u="none" strike="noStrike" noProof="0" dirty="0" err="1">
                          <a:latin typeface="Helvetica Neue"/>
                        </a:rPr>
                        <a:t>Stafinbil</a:t>
                      </a:r>
                      <a:r>
                        <a:rPr lang="en-US" sz="1000" b="0" i="0" u="none" strike="noStrike" noProof="0" dirty="0">
                          <a:latin typeface="Helvetica Neue"/>
                        </a:rPr>
                        <a:t> 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Megan Rector 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Todd Ward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Jesse LaRose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Nicholas Swails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Meghan Davis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lvl="0">
                        <a:buNone/>
                      </a:pPr>
                      <a:endParaRPr lang="en-US" sz="100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Jennifer Dale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Hind Aati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Adrianna Sanchez-Lopez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Morgan Smith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Jennifer Maxwell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Hank Weigel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Danielle Bell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Dolly Rosenbrook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Catlyn Keenan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Stephanie Wickman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Deb Craven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Kristy Stearns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Kyle Lasley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Autumn Fisher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Zachary (Zack) Sands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Jordan Mallard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Carol Kuper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Dr. Brady Michel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Vanessa Pursley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Lynelle Phillips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82188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26864C-F2B6-142C-CE7D-947B3C825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08443"/>
              </p:ext>
            </p:extLst>
          </p:nvPr>
        </p:nvGraphicFramePr>
        <p:xfrm>
          <a:off x="383770" y="2732715"/>
          <a:ext cx="8368206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58">
                  <a:extLst>
                    <a:ext uri="{9D8B030D-6E8A-4147-A177-3AD203B41FA5}">
                      <a16:colId xmlns:a16="http://schemas.microsoft.com/office/drawing/2014/main" val="672080082"/>
                    </a:ext>
                  </a:extLst>
                </a:gridCol>
                <a:gridCol w="1195458">
                  <a:extLst>
                    <a:ext uri="{9D8B030D-6E8A-4147-A177-3AD203B41FA5}">
                      <a16:colId xmlns:a16="http://schemas.microsoft.com/office/drawing/2014/main" val="2937798420"/>
                    </a:ext>
                  </a:extLst>
                </a:gridCol>
                <a:gridCol w="1195458">
                  <a:extLst>
                    <a:ext uri="{9D8B030D-6E8A-4147-A177-3AD203B41FA5}">
                      <a16:colId xmlns:a16="http://schemas.microsoft.com/office/drawing/2014/main" val="4092868469"/>
                    </a:ext>
                  </a:extLst>
                </a:gridCol>
                <a:gridCol w="1195458">
                  <a:extLst>
                    <a:ext uri="{9D8B030D-6E8A-4147-A177-3AD203B41FA5}">
                      <a16:colId xmlns:a16="http://schemas.microsoft.com/office/drawing/2014/main" val="3600130791"/>
                    </a:ext>
                  </a:extLst>
                </a:gridCol>
                <a:gridCol w="1195458">
                  <a:extLst>
                    <a:ext uri="{9D8B030D-6E8A-4147-A177-3AD203B41FA5}">
                      <a16:colId xmlns:a16="http://schemas.microsoft.com/office/drawing/2014/main" val="2204400580"/>
                    </a:ext>
                  </a:extLst>
                </a:gridCol>
                <a:gridCol w="1195458">
                  <a:extLst>
                    <a:ext uri="{9D8B030D-6E8A-4147-A177-3AD203B41FA5}">
                      <a16:colId xmlns:a16="http://schemas.microsoft.com/office/drawing/2014/main" val="3432318467"/>
                    </a:ext>
                  </a:extLst>
                </a:gridCol>
                <a:gridCol w="1195458">
                  <a:extLst>
                    <a:ext uri="{9D8B030D-6E8A-4147-A177-3AD203B41FA5}">
                      <a16:colId xmlns:a16="http://schemas.microsoft.com/office/drawing/2014/main" val="421383770"/>
                    </a:ext>
                  </a:extLst>
                </a:gridCol>
              </a:tblGrid>
              <a:tr h="48479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NJC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PPSC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PCC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RRCC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TSC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 Neue"/>
                        </a:rPr>
                        <a:t>CCCS Project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18695"/>
                  </a:ext>
                </a:extLst>
              </a:tr>
              <a:tr h="1423598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Veronica Koehn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Jenny </a:t>
                      </a:r>
                      <a:r>
                        <a:rPr lang="en-US" sz="1000" b="0" i="0" u="none" strike="noStrike" noProof="0" dirty="0" err="1">
                          <a:latin typeface="Helvetica Neue"/>
                        </a:rPr>
                        <a:t>Betzmer</a:t>
                      </a:r>
                      <a:r>
                        <a:rPr lang="en-US" sz="1000" b="0" i="0" u="none" strike="noStrike" noProof="0" dirty="0">
                          <a:latin typeface="Helvetica Neue"/>
                        </a:rPr>
                        <a:t> 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Clint Rothell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Kimi Kelley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Allan Nolan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Chelsea </a:t>
                      </a:r>
                      <a:r>
                        <a:rPr lang="en-US" sz="1000" b="0" i="0" u="none" strike="noStrike" noProof="0" dirty="0" err="1">
                          <a:latin typeface="Helvetica Neue"/>
                        </a:rPr>
                        <a:t>Herasingh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Meagan Hotchkiss-Trejo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Melissa Root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Cynthia Krutsinger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Deidre Schoolcraft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Gary Walker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Kaely Neppl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Betsy Tuma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Dustin Dunaway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Robin Leach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Marian Horvath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Angela Brubaker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Dr. Mike Roth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Nora Hebert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Jordan Reece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Rebecca Smith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Shane Spivey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 err="1">
                          <a:latin typeface="Helvetica Neue"/>
                        </a:rPr>
                        <a:t>LoriRae</a:t>
                      </a:r>
                      <a:r>
                        <a:rPr lang="en-US" sz="1000" b="0" i="0" u="none" strike="noStrike" noProof="0" dirty="0">
                          <a:latin typeface="Helvetica Neue"/>
                        </a:rPr>
                        <a:t> Hamilton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Jack Wiley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Christy Holden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Desi Maxwell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Sarah Sloane</a:t>
                      </a:r>
                      <a:endParaRPr lang="en-US" sz="1000" dirty="0">
                        <a:latin typeface="Helvetica Neue"/>
                      </a:endParaRP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b="0" i="0" u="none" strike="noStrike" noProof="0" dirty="0">
                          <a:latin typeface="Helvetica Neue"/>
                        </a:rPr>
                        <a:t>Liann Richardson</a:t>
                      </a:r>
                      <a:endParaRPr lang="en-US" sz="1000" dirty="0"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Helvetica Neue"/>
                        </a:rPr>
                        <a:t>Bill McGreevy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Helvetica Neue"/>
                        </a:rPr>
                        <a:t>Dolly Rosenbrook (FRCC)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Helvetica Neue"/>
                        </a:rPr>
                        <a:t>Rachel Meisner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Helvetica Neue"/>
                        </a:rPr>
                        <a:t>Tina Parscal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000" dirty="0">
                          <a:latin typeface="Helvetica Neue"/>
                        </a:rPr>
                        <a:t>Frank Vazquez</a:t>
                      </a:r>
                    </a:p>
                    <a:p>
                      <a:pPr lvl="0">
                        <a:buNone/>
                      </a:pPr>
                      <a:endParaRPr lang="en-US" sz="1000">
                        <a:latin typeface="Helvetica Neue"/>
                      </a:endParaRPr>
                    </a:p>
                    <a:p>
                      <a:pPr lvl="0">
                        <a:buNone/>
                      </a:pPr>
                      <a:endParaRPr lang="en-US" sz="1000">
                        <a:latin typeface="Helvetica Neu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044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44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8144-9568-F815-524B-E5859E75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Medium"/>
              </a:rPr>
              <a:t>Simple Syllabus – Implementation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4582F-09D7-CA0E-6C4A-F320E130A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566"/>
            <a:ext cx="7886700" cy="35340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Helvetica Neue Light"/>
              </a:rPr>
              <a:t>Spring 2024 </a:t>
            </a:r>
            <a:endParaRPr lang="en-US" sz="1200" b="1" dirty="0"/>
          </a:p>
          <a:p>
            <a:pPr lvl="1"/>
            <a:r>
              <a:rPr lang="en-US" sz="1200" dirty="0">
                <a:solidFill>
                  <a:srgbClr val="000000"/>
                </a:solidFill>
                <a:latin typeface="Helvetica Neue Light"/>
              </a:rPr>
              <a:t>Pilot two FRCC sections.</a:t>
            </a:r>
            <a:endParaRPr lang="en-US" sz="1200" dirty="0"/>
          </a:p>
          <a:p>
            <a:pPr lvl="1"/>
            <a:r>
              <a:rPr lang="en-US" sz="1200" dirty="0">
                <a:solidFill>
                  <a:srgbClr val="000000"/>
                </a:solidFill>
                <a:latin typeface="Helvetica Neue Light"/>
              </a:rPr>
              <a:t>The colleges start developing their syllabus template.</a:t>
            </a:r>
            <a:endParaRPr lang="en-US" sz="1200" dirty="0"/>
          </a:p>
          <a:p>
            <a:pPr lvl="1"/>
            <a:r>
              <a:rPr lang="en-US" sz="1200" dirty="0">
                <a:solidFill>
                  <a:srgbClr val="000000"/>
                </a:solidFill>
                <a:latin typeface="Helvetica Neue Light"/>
              </a:rPr>
              <a:t>The development of the Colorado Online template starts.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Helvetica Neue Light"/>
              </a:rPr>
              <a:t>Summer 2024</a:t>
            </a:r>
            <a:endParaRPr lang="en-US" sz="1200" dirty="0">
              <a:solidFill>
                <a:srgbClr val="000000"/>
              </a:solidFill>
            </a:endParaRPr>
          </a:p>
          <a:p>
            <a:pPr lvl="1"/>
            <a:r>
              <a:rPr lang="en-US" sz="1200" dirty="0">
                <a:solidFill>
                  <a:srgbClr val="000000"/>
                </a:solidFill>
                <a:latin typeface="Helvetica Neue Light"/>
              </a:rPr>
              <a:t>The colleges pilot some courses. Colleges decide how many courses to pilot. </a:t>
            </a:r>
            <a:endParaRPr lang="en-US" sz="1200" dirty="0"/>
          </a:p>
          <a:p>
            <a:pPr lvl="1"/>
            <a:r>
              <a:rPr lang="en-US" sz="1200" dirty="0">
                <a:solidFill>
                  <a:srgbClr val="000000"/>
                </a:solidFill>
                <a:latin typeface="Helvetica Neue Light"/>
              </a:rPr>
              <a:t>Training provided to pilot instructors.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Helvetica Neue Light"/>
              </a:rPr>
              <a:t>Fall 2024</a:t>
            </a:r>
            <a:endParaRPr lang="en-US" sz="1200" b="1" dirty="0"/>
          </a:p>
          <a:p>
            <a:pPr lvl="1"/>
            <a:r>
              <a:rPr lang="en-US" sz="1200" dirty="0">
                <a:solidFill>
                  <a:srgbClr val="000000"/>
                </a:solidFill>
                <a:latin typeface="Helvetica Neue Light"/>
              </a:rPr>
              <a:t>The colleges continue to pilot some courses. Colleges decide how many courses to pilot.</a:t>
            </a:r>
            <a:endParaRPr lang="en-US" sz="1200" dirty="0"/>
          </a:p>
          <a:p>
            <a:pPr lvl="1"/>
            <a:r>
              <a:rPr lang="en-US" sz="1200" dirty="0">
                <a:solidFill>
                  <a:srgbClr val="000000"/>
                </a:solidFill>
                <a:latin typeface="Helvetica Neue Light"/>
              </a:rPr>
              <a:t>Prepare to go live for Spring 2025. </a:t>
            </a:r>
            <a:endParaRPr lang="en-US" sz="1200" dirty="0"/>
          </a:p>
          <a:p>
            <a:pPr lvl="1"/>
            <a:r>
              <a:rPr lang="en-US" sz="1200" dirty="0">
                <a:solidFill>
                  <a:srgbClr val="000000"/>
                </a:solidFill>
                <a:latin typeface="Helvetica Neue Light"/>
              </a:rPr>
              <a:t>On-going communication starts, and training is provided to instructors throughout the Fall semester.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Helvetica Neue Light"/>
              </a:rPr>
              <a:t>Spring 2025</a:t>
            </a:r>
            <a:endParaRPr lang="en-US" sz="1200" dirty="0">
              <a:solidFill>
                <a:srgbClr val="404040"/>
              </a:solidFill>
            </a:endParaRPr>
          </a:p>
          <a:p>
            <a:pPr lvl="1"/>
            <a:r>
              <a:rPr lang="en-US" sz="1200" dirty="0">
                <a:solidFill>
                  <a:srgbClr val="000000"/>
                </a:solidFill>
                <a:latin typeface="Helvetica Neue Light"/>
              </a:rPr>
              <a:t>Go live with all courses.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ACCF2-D3E3-75D0-1181-A90869CC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7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8144-9568-F815-524B-E5859E75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Medium"/>
              </a:rPr>
              <a:t>Simple Syllabus – Implementation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4582F-09D7-CA0E-6C4A-F320E130A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Helvetica Neue Light"/>
              </a:rPr>
              <a:t>What has happened so far?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 Light"/>
              </a:rPr>
              <a:t>Simple Syllabus environment has been installed.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 Light"/>
              </a:rPr>
              <a:t>D2L integration is complete.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 Light"/>
              </a:rPr>
              <a:t>Working on the data integration with Banner.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 Light"/>
              </a:rPr>
              <a:t>Started the discovery phase with the colleges. Determining what information will go on their syllabus template.</a:t>
            </a:r>
            <a:br>
              <a:rPr lang="en-US" sz="1400" dirty="0">
                <a:solidFill>
                  <a:srgbClr val="000000"/>
                </a:solidFill>
                <a:latin typeface="Helvetica Neue Light"/>
              </a:rPr>
            </a:br>
            <a:endParaRPr lang="en-US" sz="1400" dirty="0">
              <a:solidFill>
                <a:srgbClr val="000000"/>
              </a:solidFill>
              <a:latin typeface="Helvetica Neue Light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Helvetica Neue Light"/>
              </a:rPr>
              <a:t>What's next?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 Light"/>
              </a:rPr>
              <a:t>The colleges continue to build their syllabus template.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 Light"/>
              </a:rPr>
              <a:t>Start developing the Colorado Online syllabus template.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 Light"/>
              </a:rPr>
              <a:t>In Fall 2024, broad communication and training begins for faculty and instructors.</a:t>
            </a:r>
          </a:p>
          <a:p>
            <a:pPr lvl="1"/>
            <a:endParaRPr lang="en-US" sz="1600">
              <a:solidFill>
                <a:srgbClr val="000000"/>
              </a:solidFill>
              <a:latin typeface="Helvetica Neue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ACCF2-D3E3-75D0-1181-A90869CC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3E50-EA59-D2D9-36C9-9D4519CF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Medium"/>
              </a:rPr>
              <a:t>Accessibility Checker Tool: Yuja Panorama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8A5F-88A6-16A3-186A-D5CCB3ED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9302"/>
            <a:ext cx="7886700" cy="39410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 b="1" dirty="0">
                <a:latin typeface="Helvetica Neue Light"/>
              </a:rPr>
              <a:t>Demonstration – Student and Faculty Perspective</a:t>
            </a:r>
          </a:p>
          <a:p>
            <a:r>
              <a:rPr lang="en-US" sz="1200" b="1" dirty="0">
                <a:latin typeface="Helvetica Neue Light"/>
              </a:rPr>
              <a:t>Implementation Timeline</a:t>
            </a:r>
            <a:endParaRPr lang="en-US" sz="1200" b="1" dirty="0"/>
          </a:p>
          <a:p>
            <a:pPr lvl="1">
              <a:buFont typeface="Courier New"/>
              <a:buChar char="o"/>
            </a:pPr>
            <a:r>
              <a:rPr lang="en-US" sz="1200" dirty="0">
                <a:latin typeface="Helvetica Neue Light"/>
              </a:rPr>
              <a:t>Spring 2024 </a:t>
            </a:r>
            <a:endParaRPr lang="en-US" sz="1200" dirty="0"/>
          </a:p>
          <a:p>
            <a:pPr lvl="2">
              <a:buFont typeface="Wingdings"/>
              <a:buChar char="§"/>
            </a:pPr>
            <a:r>
              <a:rPr lang="en-US" sz="1100" dirty="0">
                <a:latin typeface="Helvetica Neue Light"/>
              </a:rPr>
              <a:t>Enable Panorama to scan D2L course shells. </a:t>
            </a:r>
          </a:p>
          <a:p>
            <a:pPr lvl="2">
              <a:buFont typeface="Wingdings"/>
              <a:buChar char="§"/>
            </a:pPr>
            <a:r>
              <a:rPr lang="en-US" sz="1100" dirty="0">
                <a:latin typeface="Helvetica Neue Light"/>
              </a:rPr>
              <a:t>The colleges and CCCS staff get familiar with the results.</a:t>
            </a:r>
            <a:endParaRPr lang="en-US" sz="1100" dirty="0"/>
          </a:p>
          <a:p>
            <a:pPr lvl="1">
              <a:buFont typeface="Courier New"/>
              <a:buChar char="o"/>
            </a:pPr>
            <a:r>
              <a:rPr lang="en-US" sz="1200" dirty="0">
                <a:latin typeface="Helvetica Neue Light"/>
              </a:rPr>
              <a:t>Summer 2024</a:t>
            </a:r>
          </a:p>
          <a:p>
            <a:pPr lvl="2">
              <a:buFont typeface="Wingdings"/>
              <a:buChar char="§"/>
            </a:pPr>
            <a:r>
              <a:rPr lang="en-US" sz="1100" dirty="0">
                <a:latin typeface="Helvetica Neue Light"/>
              </a:rPr>
              <a:t>Colleges may release Panorama to faculty and instructors. </a:t>
            </a:r>
            <a:endParaRPr lang="en-US" sz="1100" dirty="0"/>
          </a:p>
          <a:p>
            <a:pPr lvl="1">
              <a:buFont typeface="Courier New"/>
              <a:buChar char="o"/>
            </a:pPr>
            <a:r>
              <a:rPr lang="en-US" sz="1200" dirty="0">
                <a:latin typeface="Helvetica Neue Light"/>
              </a:rPr>
              <a:t>Fall 2024</a:t>
            </a:r>
          </a:p>
          <a:p>
            <a:pPr lvl="2">
              <a:buFont typeface="Wingdings"/>
              <a:buChar char="§"/>
            </a:pPr>
            <a:r>
              <a:rPr lang="en-US" sz="1100" dirty="0">
                <a:latin typeface="Helvetica Neue Light"/>
              </a:rPr>
              <a:t>Remaining colleges who didn't go-live in Summer 2024, go-live in Fall 2024.</a:t>
            </a:r>
            <a:endParaRPr lang="en-US" sz="1100" dirty="0"/>
          </a:p>
          <a:p>
            <a:r>
              <a:rPr lang="en-US" sz="1200" b="1" dirty="0">
                <a:latin typeface="Helvetica Neue Light"/>
              </a:rPr>
              <a:t>Keys to Success</a:t>
            </a:r>
          </a:p>
          <a:p>
            <a:pPr lvl="1">
              <a:buFont typeface="Courier New"/>
              <a:buChar char="o"/>
            </a:pPr>
            <a:r>
              <a:rPr lang="en-US" sz="1200" dirty="0">
                <a:latin typeface="Helvetica Neue Light"/>
              </a:rPr>
              <a:t>Provide adequate communication and training to faculty and instructors.</a:t>
            </a:r>
          </a:p>
          <a:p>
            <a:pPr lvl="1">
              <a:buFont typeface="Courier New"/>
              <a:buChar char="o"/>
            </a:pPr>
            <a:r>
              <a:rPr lang="en-US" sz="1200" dirty="0">
                <a:latin typeface="Helvetica Neue Light"/>
              </a:rPr>
              <a:t>Thoroughly test the product.</a:t>
            </a:r>
          </a:p>
          <a:p>
            <a:pPr lvl="1">
              <a:buFont typeface="Courier New"/>
              <a:buChar char="o"/>
            </a:pPr>
            <a:r>
              <a:rPr lang="en-US" sz="1200" dirty="0">
                <a:latin typeface="Helvetica Neue Light"/>
              </a:rPr>
              <a:t>Use a continuous improvement mindset for improving the accessibility scores.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88C51-1535-166C-ABDC-49423D00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1973" y="4767263"/>
            <a:ext cx="2057400" cy="273844"/>
          </a:xfrm>
        </p:spPr>
        <p:txBody>
          <a:bodyPr/>
          <a:lstStyle/>
          <a:p>
            <a:fld id="{3AF5B793-A8FE-CB4C-BEAD-E0D98F0CF8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D08F-1AAB-4027-B6F7-D0BC7B6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Find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916B-F88C-45A4-B802-6D54671F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71317"/>
            <a:ext cx="7886700" cy="340847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Info Sessions (8:00 am every other Wednesday)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Monthly email updates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Updates from college leadership and project / committee reps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Inside Colorado Online </a:t>
            </a:r>
            <a:r>
              <a:rPr lang="en-US" sz="2000" dirty="0">
                <a:latin typeface="+mj-lt"/>
              </a:rPr>
              <a:t>(</a:t>
            </a:r>
            <a:r>
              <a:rPr lang="en-US" sz="2000" dirty="0">
                <a:latin typeface="+mj-lt"/>
                <a:hlinkClick r:id="rId3"/>
              </a:rPr>
              <a:t>https://insidecoloradoonline.cccs.edu</a:t>
            </a:r>
            <a:r>
              <a:rPr lang="en-US" sz="2000" dirty="0">
                <a:latin typeface="+mj-lt"/>
              </a:rPr>
              <a:t>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Bi-weekly updates, FAQs, virtual suggestion box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Member lists for Project Teams, Subcommittees, and the Online Faculty and Instructor Advisory Committee </a:t>
            </a:r>
          </a:p>
          <a:p>
            <a:r>
              <a:rPr lang="en-US" u="sng" kern="0" dirty="0">
                <a:solidFill>
                  <a:srgbClr val="0563C1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CCCS Colorado Online SharePoint</a:t>
            </a:r>
            <a:r>
              <a:rPr lang="en-US" u="sng" kern="0" dirty="0">
                <a:solidFill>
                  <a:srgbClr val="0563C1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(course section distribution, enrollment reports, course materials selections, etc.) -- Access must be approved at first login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Contact us!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Executive Sponsor, Diane Duffy – </a:t>
            </a:r>
            <a:r>
              <a:rPr lang="en-US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diane.duffy@cccs.edu</a:t>
            </a:r>
            <a:endParaRPr lang="en-US" dirty="0">
              <a:solidFill>
                <a:schemeClr val="tx1"/>
              </a:solidFill>
              <a:latin typeface="+mj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Project Director, Tammy Vercauteren – </a:t>
            </a:r>
            <a:r>
              <a:rPr lang="en-US" dirty="0">
                <a:solidFill>
                  <a:schemeClr val="tx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tammy.vercauteren@cccs.edu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j-lt"/>
              </a:rPr>
              <a:t>Project Coordinator, Chin Ya Russell – </a:t>
            </a:r>
            <a:r>
              <a:rPr lang="en-US" dirty="0">
                <a:solidFill>
                  <a:schemeClr val="tx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chinya.russell@cccs.edu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233F0-B500-4450-A768-AA9BB25E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B793-A8FE-CB4C-BEAD-E0D98F0CF8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0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dWires Lumen Preso 202001" id="{C29EFE92-581F-5D47-B2AF-0C9127E203EF}" vid="{1501041B-CFA7-2044-9492-6B0AC2F62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9ab936e1-5038-4400-9cb6-ccddf211baf2" xsi:nil="true"/>
    <CommitteeType xmlns="9ab936e1-5038-4400-9cb6-ccddf211baf2">
      <Value>Project Team</Value>
    </CommitteeType>
    <SharedWithUsers xmlns="4fad15b3-6818-46a9-a4b7-ada528df5ad6">
      <UserInfo>
        <DisplayName>Duffy, Diane</DisplayName>
        <AccountId>258</AccountId>
        <AccountType/>
      </UserInfo>
      <UserInfo>
        <DisplayName>Parscal, Tina</DisplayName>
        <AccountId>22</AccountId>
        <AccountType/>
      </UserInfo>
      <UserInfo>
        <DisplayName>Vazquez, Frank</DisplayName>
        <AccountId>29</AccountId>
        <AccountType/>
      </UserInfo>
      <UserInfo>
        <DisplayName>McGreevy, Bill</DisplayName>
        <AccountId>185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5B9F9A4C8B345BC5D7DF51D048CEE" ma:contentTypeVersion="13" ma:contentTypeDescription="Create a new document." ma:contentTypeScope="" ma:versionID="b142768d9dadc3b15def785b60407ec8">
  <xsd:schema xmlns:xsd="http://www.w3.org/2001/XMLSchema" xmlns:xs="http://www.w3.org/2001/XMLSchema" xmlns:p="http://schemas.microsoft.com/office/2006/metadata/properties" xmlns:ns2="9ab936e1-5038-4400-9cb6-ccddf211baf2" xmlns:ns3="4fad15b3-6818-46a9-a4b7-ada528df5ad6" targetNamespace="http://schemas.microsoft.com/office/2006/metadata/properties" ma:root="true" ma:fieldsID="5eb106e82ec7892fe3df58d03e4ce83f" ns2:_="" ns3:_="">
    <xsd:import namespace="9ab936e1-5038-4400-9cb6-ccddf211baf2"/>
    <xsd:import namespace="4fad15b3-6818-46a9-a4b7-ada528df5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CommitteeType" minOccurs="0"/>
                <xsd:element ref="ns2:MediaServiceDateTaken" minOccurs="0"/>
                <xsd:element ref="ns2:MediaLengthInSeconds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b936e1-5038-4400-9cb6-ccddf211b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itteeType" ma:index="14" nillable="true" ma:displayName="Committee Type" ma:default="Project Team" ma:format="Dropdown" ma:internalName="Committee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roject Team"/>
                        <xsd:enumeration value="Academic Affairs"/>
                        <xsd:enumeration value="Student Services"/>
                        <xsd:enumeration value="Learning Design"/>
                        <xsd:enumeration value="Learning Resources"/>
                        <xsd:enumeration value="Technolog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1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d15b3-6818-46a9-a4b7-ada528df5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34267A-C824-4F76-9899-C240C597F35D}">
  <ds:schemaRefs>
    <ds:schemaRef ds:uri="4fad15b3-6818-46a9-a4b7-ada528df5ad6"/>
    <ds:schemaRef ds:uri="9ab936e1-5038-4400-9cb6-ccddf211ba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D7DB21-E730-465A-8796-6F63B8B44213}">
  <ds:schemaRefs>
    <ds:schemaRef ds:uri="4fad15b3-6818-46a9-a4b7-ada528df5ad6"/>
    <ds:schemaRef ds:uri="9ab936e1-5038-4400-9cb6-ccddf211ba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CE1318-EFA9-4F5D-BD25-7C10AD606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Colorado Online ​ Information Session  Academic Technology Tools:  Simple Syllabus &amp; Yuja Panorama   </vt:lpstr>
      <vt:lpstr>Goals – Transition to Colorado Online by Fall 2024</vt:lpstr>
      <vt:lpstr>Simple Syllabus </vt:lpstr>
      <vt:lpstr>Simple Syllabus – Implementation Leads and Project Team</vt:lpstr>
      <vt:lpstr>Simple Syllabus – Implementation Timeline</vt:lpstr>
      <vt:lpstr>Simple Syllabus – Implementation Timeline</vt:lpstr>
      <vt:lpstr>Accessibility Checker Tool: Yuja Panorama </vt:lpstr>
      <vt:lpstr>Where to Find Information</vt:lpstr>
    </vt:vector>
  </TitlesOfParts>
  <Manager/>
  <Company>MindWires,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Online @ Steering Committee Update</dc:title>
  <dc:subject/>
  <dc:creator>Kevin Kelly and Phil Hill</dc:creator>
  <cp:keywords/>
  <dc:description/>
  <cp:revision>83</cp:revision>
  <dcterms:created xsi:type="dcterms:W3CDTF">2021-07-08T13:59:42Z</dcterms:created>
  <dcterms:modified xsi:type="dcterms:W3CDTF">2024-03-13T00:04:56Z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0x0101002035B9F9A4C8B345BC5D7DF51D048CEE</vt:lpwstr>
  </property>
</Properties>
</file>